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701" r:id="rId2"/>
    <p:sldMasterId id="2147483704" r:id="rId3"/>
  </p:sldMasterIdLst>
  <p:notesMasterIdLst>
    <p:notesMasterId r:id="rId24"/>
  </p:notesMasterIdLst>
  <p:sldIdLst>
    <p:sldId id="319" r:id="rId4"/>
    <p:sldId id="321" r:id="rId5"/>
    <p:sldId id="277" r:id="rId6"/>
    <p:sldId id="275" r:id="rId7"/>
    <p:sldId id="276" r:id="rId8"/>
    <p:sldId id="297"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20" r:id="rId23"/>
  </p:sldIdLst>
  <p:sldSz cx="12801600" cy="9601200" type="A3"/>
  <p:notesSz cx="6858000" cy="9144000"/>
  <p:custDataLst>
    <p:tags r:id="rId25"/>
  </p:custDataLst>
  <p:defaultTex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B3B"/>
    <a:srgbClr val="941651"/>
    <a:srgbClr val="FFCF0A"/>
    <a:srgbClr val="EFE2D7"/>
    <a:srgbClr val="9B3021"/>
    <a:srgbClr val="B89500"/>
    <a:srgbClr val="0B0B0B"/>
    <a:srgbClr val="57534C"/>
    <a:srgbClr val="1F2727"/>
    <a:srgbClr val="FBD0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68" autoAdjust="0"/>
    <p:restoredTop sz="95928" autoAdjust="0"/>
  </p:normalViewPr>
  <p:slideViewPr>
    <p:cSldViewPr snapToGrid="0">
      <p:cViewPr varScale="1">
        <p:scale>
          <a:sx n="50" d="100"/>
          <a:sy n="50" d="100"/>
        </p:scale>
        <p:origin x="510" y="5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5010F-AD0E-2E41-8637-4AFF63BD1CD6}" type="datetimeFigureOut">
              <a:rPr lang="en-US" smtClean="0"/>
              <a:t>11/10/2018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6AAC51-0B12-064F-A2F1-6168165730C7}" type="slidenum">
              <a:rPr lang="en-US" smtClean="0"/>
              <a:t>‹#›</a:t>
            </a:fld>
            <a:endParaRPr lang="en-US"/>
          </a:p>
        </p:txBody>
      </p:sp>
    </p:spTree>
    <p:extLst>
      <p:ext uri="{BB962C8B-B14F-4D97-AF65-F5344CB8AC3E}">
        <p14:creationId xmlns:p14="http://schemas.microsoft.com/office/powerpoint/2010/main" val="1475932983"/>
      </p:ext>
    </p:extLst>
  </p:cSld>
  <p:clrMap bg1="lt1" tx1="dk1" bg2="lt2" tx2="dk2" accent1="accent1" accent2="accent2" accent3="accent3" accent4="accent4" accent5="accent5" accent6="accent6" hlink="hlink" folHlink="folHlink"/>
  <p:notesStyle>
    <a:lvl1pPr marL="0" algn="l" defTabSz="1075334" rtl="0" eaLnBrk="1" latinLnBrk="0" hangingPunct="1">
      <a:defRPr sz="1411" kern="1200">
        <a:solidFill>
          <a:schemeClr val="tx1"/>
        </a:solidFill>
        <a:latin typeface="+mn-lt"/>
        <a:ea typeface="+mn-ea"/>
        <a:cs typeface="+mn-cs"/>
      </a:defRPr>
    </a:lvl1pPr>
    <a:lvl2pPr marL="537667" algn="l" defTabSz="1075334" rtl="0" eaLnBrk="1" latinLnBrk="0" hangingPunct="1">
      <a:defRPr sz="1411" kern="1200">
        <a:solidFill>
          <a:schemeClr val="tx1"/>
        </a:solidFill>
        <a:latin typeface="+mn-lt"/>
        <a:ea typeface="+mn-ea"/>
        <a:cs typeface="+mn-cs"/>
      </a:defRPr>
    </a:lvl2pPr>
    <a:lvl3pPr marL="1075334" algn="l" defTabSz="1075334" rtl="0" eaLnBrk="1" latinLnBrk="0" hangingPunct="1">
      <a:defRPr sz="1411" kern="1200">
        <a:solidFill>
          <a:schemeClr val="tx1"/>
        </a:solidFill>
        <a:latin typeface="+mn-lt"/>
        <a:ea typeface="+mn-ea"/>
        <a:cs typeface="+mn-cs"/>
      </a:defRPr>
    </a:lvl3pPr>
    <a:lvl4pPr marL="1613002" algn="l" defTabSz="1075334" rtl="0" eaLnBrk="1" latinLnBrk="0" hangingPunct="1">
      <a:defRPr sz="1411" kern="1200">
        <a:solidFill>
          <a:schemeClr val="tx1"/>
        </a:solidFill>
        <a:latin typeface="+mn-lt"/>
        <a:ea typeface="+mn-ea"/>
        <a:cs typeface="+mn-cs"/>
      </a:defRPr>
    </a:lvl4pPr>
    <a:lvl5pPr marL="2150669" algn="l" defTabSz="1075334" rtl="0" eaLnBrk="1" latinLnBrk="0" hangingPunct="1">
      <a:defRPr sz="1411" kern="1200">
        <a:solidFill>
          <a:schemeClr val="tx1"/>
        </a:solidFill>
        <a:latin typeface="+mn-lt"/>
        <a:ea typeface="+mn-ea"/>
        <a:cs typeface="+mn-cs"/>
      </a:defRPr>
    </a:lvl5pPr>
    <a:lvl6pPr marL="2688336" algn="l" defTabSz="1075334" rtl="0" eaLnBrk="1" latinLnBrk="0" hangingPunct="1">
      <a:defRPr sz="1411" kern="1200">
        <a:solidFill>
          <a:schemeClr val="tx1"/>
        </a:solidFill>
        <a:latin typeface="+mn-lt"/>
        <a:ea typeface="+mn-ea"/>
        <a:cs typeface="+mn-cs"/>
      </a:defRPr>
    </a:lvl6pPr>
    <a:lvl7pPr marL="3226003" algn="l" defTabSz="1075334" rtl="0" eaLnBrk="1" latinLnBrk="0" hangingPunct="1">
      <a:defRPr sz="1411" kern="1200">
        <a:solidFill>
          <a:schemeClr val="tx1"/>
        </a:solidFill>
        <a:latin typeface="+mn-lt"/>
        <a:ea typeface="+mn-ea"/>
        <a:cs typeface="+mn-cs"/>
      </a:defRPr>
    </a:lvl7pPr>
    <a:lvl8pPr marL="3763670" algn="l" defTabSz="1075334" rtl="0" eaLnBrk="1" latinLnBrk="0" hangingPunct="1">
      <a:defRPr sz="1411" kern="1200">
        <a:solidFill>
          <a:schemeClr val="tx1"/>
        </a:solidFill>
        <a:latin typeface="+mn-lt"/>
        <a:ea typeface="+mn-ea"/>
        <a:cs typeface="+mn-cs"/>
      </a:defRPr>
    </a:lvl8pPr>
    <a:lvl9pPr marL="4301338" algn="l" defTabSz="1075334"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81742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18859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06253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70881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944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516067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833778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t>6</a:t>
            </a:fld>
            <a:endParaRPr lang="en-US"/>
          </a:p>
        </p:txBody>
      </p:sp>
    </p:spTree>
    <p:extLst>
      <p:ext uri="{BB962C8B-B14F-4D97-AF65-F5344CB8AC3E}">
        <p14:creationId xmlns:p14="http://schemas.microsoft.com/office/powerpoint/2010/main" val="2040251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243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1967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33347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369537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67538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82232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1075334" rtl="1" eaLnBrk="1" latinLnBrk="0" hangingPunct="1"/>
            <a:endParaRPr lang="en-US" dirty="0"/>
          </a:p>
        </p:txBody>
      </p:sp>
      <p:sp>
        <p:nvSpPr>
          <p:cNvPr id="4" name="Slide Number Placeholder 3"/>
          <p:cNvSpPr>
            <a:spLocks noGrp="1"/>
          </p:cNvSpPr>
          <p:nvPr>
            <p:ph type="sldNum" sz="quarter" idx="10"/>
          </p:nvPr>
        </p:nvSpPr>
        <p:spPr/>
        <p:txBody>
          <a:bodyPr/>
          <a:lstStyle/>
          <a:p>
            <a:fld id="{A36AAC51-0B12-064F-A2F1-6168165730C7}"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2827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wal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0711"/>
            <a:ext cx="12796928" cy="6862352"/>
          </a:xfrm>
          <a:prstGeom prst="rect">
            <a:avLst/>
          </a:prstGeom>
        </p:spPr>
      </p:pic>
      <p:pic>
        <p:nvPicPr>
          <p:cNvPr id="7" name="top_shadow"/>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801600" cy="3338924"/>
          </a:xfrm>
          <a:prstGeom prst="rect">
            <a:avLst/>
          </a:prstGeom>
        </p:spPr>
      </p:pic>
      <p:pic>
        <p:nvPicPr>
          <p:cNvPr id="8" name="light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8669" y="-1569393"/>
            <a:ext cx="1761007" cy="2823433"/>
          </a:xfrm>
          <a:prstGeom prst="rect">
            <a:avLst/>
          </a:prstGeom>
        </p:spPr>
      </p:pic>
      <p:pic>
        <p:nvPicPr>
          <p:cNvPr id="9" name="light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10" name="light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1"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3442" y="897000"/>
            <a:ext cx="2879359" cy="4990891"/>
          </a:xfrm>
          <a:prstGeom prst="rect">
            <a:avLst/>
          </a:prstGeom>
        </p:spPr>
      </p:pic>
      <p:pic>
        <p:nvPicPr>
          <p:cNvPr id="12"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989888" y="897000"/>
            <a:ext cx="2879359" cy="4990891"/>
          </a:xfrm>
          <a:prstGeom prst="rect">
            <a:avLst/>
          </a:prstGeom>
        </p:spPr>
      </p:pic>
      <p:pic>
        <p:nvPicPr>
          <p:cNvPr id="13"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57484" y="878205"/>
            <a:ext cx="2879359" cy="4990891"/>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A607E3-2388-45F6-8334-9551E5D4165E}" type="datetimeFigureOut">
              <a:rPr lang="en-US" smtClean="0">
                <a:solidFill>
                  <a:srgbClr val="000000">
                    <a:tint val="75000"/>
                  </a:srgbClr>
                </a:solidFill>
              </a:rPr>
              <a:pPr/>
              <a:t>11/10/2018</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F7606BC-8AB3-4269-911F-2A8DC2C0517E}"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wal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0711"/>
            <a:ext cx="12796928" cy="6862352"/>
          </a:xfrm>
          <a:prstGeom prst="rect">
            <a:avLst/>
          </a:prstGeom>
        </p:spPr>
      </p:pic>
      <p:pic>
        <p:nvPicPr>
          <p:cNvPr id="7" name="top_shadow"/>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801600" cy="3338924"/>
          </a:xfrm>
          <a:prstGeom prst="rect">
            <a:avLst/>
          </a:prstGeom>
        </p:spPr>
      </p:pic>
      <p:pic>
        <p:nvPicPr>
          <p:cNvPr id="8" name="light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8669" y="-1569393"/>
            <a:ext cx="1761007" cy="2823433"/>
          </a:xfrm>
          <a:prstGeom prst="rect">
            <a:avLst/>
          </a:prstGeom>
        </p:spPr>
      </p:pic>
      <p:pic>
        <p:nvPicPr>
          <p:cNvPr id="9" name="light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10" name="light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1"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3442" y="897000"/>
            <a:ext cx="2879359" cy="4990891"/>
          </a:xfrm>
          <a:prstGeom prst="rect">
            <a:avLst/>
          </a:prstGeom>
        </p:spPr>
      </p:pic>
      <p:pic>
        <p:nvPicPr>
          <p:cNvPr id="12"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989888" y="897000"/>
            <a:ext cx="2879359" cy="4990891"/>
          </a:xfrm>
          <a:prstGeom prst="rect">
            <a:avLst/>
          </a:prstGeom>
        </p:spPr>
      </p:pic>
      <p:pic>
        <p:nvPicPr>
          <p:cNvPr id="13"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57484" y="878205"/>
            <a:ext cx="2879359" cy="4990891"/>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A607E3-2388-45F6-8334-9551E5D4165E}" type="datetimeFigureOut">
              <a:rPr lang="en-US" smtClean="0">
                <a:solidFill>
                  <a:srgbClr val="000000">
                    <a:tint val="75000"/>
                  </a:srgbClr>
                </a:solidFill>
              </a:rPr>
              <a:pPr/>
              <a:t>11/10/2018</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F7606BC-8AB3-4269-911F-2A8DC2C0517E}"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wal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0711"/>
            <a:ext cx="12796928" cy="6862352"/>
          </a:xfrm>
          <a:prstGeom prst="rect">
            <a:avLst/>
          </a:prstGeom>
        </p:spPr>
      </p:pic>
      <p:pic>
        <p:nvPicPr>
          <p:cNvPr id="7" name="top_shadow"/>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801600" cy="3338924"/>
          </a:xfrm>
          <a:prstGeom prst="rect">
            <a:avLst/>
          </a:prstGeom>
        </p:spPr>
      </p:pic>
      <p:pic>
        <p:nvPicPr>
          <p:cNvPr id="8" name="light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8669" y="-1569393"/>
            <a:ext cx="1761007" cy="2823433"/>
          </a:xfrm>
          <a:prstGeom prst="rect">
            <a:avLst/>
          </a:prstGeom>
        </p:spPr>
      </p:pic>
      <p:pic>
        <p:nvPicPr>
          <p:cNvPr id="9" name="light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10" name="light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1"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3442" y="897000"/>
            <a:ext cx="2879359" cy="4990891"/>
          </a:xfrm>
          <a:prstGeom prst="rect">
            <a:avLst/>
          </a:prstGeom>
        </p:spPr>
      </p:pic>
      <p:pic>
        <p:nvPicPr>
          <p:cNvPr id="12"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989888" y="897000"/>
            <a:ext cx="2879359" cy="4990891"/>
          </a:xfrm>
          <a:prstGeom prst="rect">
            <a:avLst/>
          </a:prstGeom>
        </p:spPr>
      </p:pic>
      <p:pic>
        <p:nvPicPr>
          <p:cNvPr id="13" name="lightbeam"/>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57484" y="878205"/>
            <a:ext cx="2879359" cy="4990891"/>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A607E3-2388-45F6-8334-9551E5D4165E}" type="datetimeFigureOut">
              <a:rPr lang="en-US" smtClean="0">
                <a:solidFill>
                  <a:srgbClr val="000000">
                    <a:tint val="75000"/>
                  </a:srgbClr>
                </a:solidFill>
              </a:rPr>
              <a:pPr/>
              <a:t>11/10/2018</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F7606BC-8AB3-4269-911F-2A8DC2C0517E}"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pPr defTabSz="1280160"/>
            <a:fld id="{38A607E3-2388-45F6-8334-9551E5D4165E}" type="datetimeFigureOut">
              <a:rPr lang="en-US" smtClean="0">
                <a:solidFill>
                  <a:srgbClr val="000000">
                    <a:tint val="75000"/>
                  </a:srgbClr>
                </a:solidFill>
              </a:rPr>
              <a:pPr defTabSz="1280160"/>
              <a:t>11/10/2018</a:t>
            </a:fld>
            <a:endParaRPr lang="en-US">
              <a:solidFill>
                <a:srgbClr val="000000">
                  <a:tint val="75000"/>
                </a:srgbClr>
              </a:solidFill>
            </a:endParaRPr>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pPr defTabSz="1280160"/>
            <a:endParaRPr lang="en-US">
              <a:solidFill>
                <a:srgbClr val="000000">
                  <a:tint val="75000"/>
                </a:srgbClr>
              </a:solidFill>
            </a:endParaRPr>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pPr defTabSz="1280160"/>
            <a:fld id="{5F7606BC-8AB3-4269-911F-2A8DC2C0517E}" type="slidenum">
              <a:rPr lang="en-US" smtClean="0">
                <a:solidFill>
                  <a:srgbClr val="000000">
                    <a:tint val="75000"/>
                  </a:srgbClr>
                </a:solidFill>
              </a:rPr>
              <a:pPr defTabSz="1280160"/>
              <a:t>‹#›</a:t>
            </a:fld>
            <a:endParaRPr lang="en-US">
              <a:solidFill>
                <a:srgbClr val="000000">
                  <a:tint val="75000"/>
                </a:srgbClr>
              </a:solidFill>
            </a:endParaRPr>
          </a:p>
        </p:txBody>
      </p:sp>
    </p:spTree>
    <p:extLst>
      <p:ext uri="{BB962C8B-B14F-4D97-AF65-F5344CB8AC3E}">
        <p14:creationId xmlns:p14="http://schemas.microsoft.com/office/powerpoint/2010/main" val="2023971754"/>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pPr defTabSz="1280160"/>
            <a:fld id="{38A607E3-2388-45F6-8334-9551E5D4165E}" type="datetimeFigureOut">
              <a:rPr lang="en-US" smtClean="0">
                <a:solidFill>
                  <a:srgbClr val="000000">
                    <a:tint val="75000"/>
                  </a:srgbClr>
                </a:solidFill>
              </a:rPr>
              <a:pPr defTabSz="1280160"/>
              <a:t>11/10/2018</a:t>
            </a:fld>
            <a:endParaRPr lang="en-US">
              <a:solidFill>
                <a:srgbClr val="000000">
                  <a:tint val="75000"/>
                </a:srgbClr>
              </a:solidFill>
            </a:endParaRPr>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pPr defTabSz="1280160"/>
            <a:endParaRPr lang="en-US">
              <a:solidFill>
                <a:srgbClr val="000000">
                  <a:tint val="75000"/>
                </a:srgbClr>
              </a:solidFill>
            </a:endParaRPr>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pPr defTabSz="1280160"/>
            <a:fld id="{5F7606BC-8AB3-4269-911F-2A8DC2C0517E}" type="slidenum">
              <a:rPr lang="en-US" smtClean="0">
                <a:solidFill>
                  <a:srgbClr val="000000">
                    <a:tint val="75000"/>
                  </a:srgbClr>
                </a:solidFill>
              </a:rPr>
              <a:pPr defTabSz="1280160"/>
              <a:t>‹#›</a:t>
            </a:fld>
            <a:endParaRPr lang="en-US">
              <a:solidFill>
                <a:srgbClr val="000000">
                  <a:tint val="75000"/>
                </a:srgbClr>
              </a:solidFill>
            </a:endParaRPr>
          </a:p>
        </p:txBody>
      </p:sp>
    </p:spTree>
    <p:extLst>
      <p:ext uri="{BB962C8B-B14F-4D97-AF65-F5344CB8AC3E}">
        <p14:creationId xmlns:p14="http://schemas.microsoft.com/office/powerpoint/2010/main" val="2083067929"/>
      </p:ext>
    </p:extLst>
  </p:cSld>
  <p:clrMap bg1="lt1" tx1="dk1" bg2="lt2" tx2="dk2" accent1="accent1" accent2="accent2" accent3="accent3" accent4="accent4" accent5="accent5" accent6="accent6" hlink="hlink" folHlink="folHlink"/>
  <p:sldLayoutIdLst>
    <p:sldLayoutId id="2147483702" r:id="rId1"/>
    <p:sldLayoutId id="2147483703" r:id="rId2"/>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pPr defTabSz="1280160"/>
            <a:fld id="{38A607E3-2388-45F6-8334-9551E5D4165E}" type="datetimeFigureOut">
              <a:rPr lang="en-US" smtClean="0">
                <a:solidFill>
                  <a:srgbClr val="000000">
                    <a:tint val="75000"/>
                  </a:srgbClr>
                </a:solidFill>
              </a:rPr>
              <a:pPr defTabSz="1280160"/>
              <a:t>11/10/2018</a:t>
            </a:fld>
            <a:endParaRPr lang="en-US">
              <a:solidFill>
                <a:srgbClr val="000000">
                  <a:tint val="75000"/>
                </a:srgbClr>
              </a:solidFill>
            </a:endParaRPr>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pPr defTabSz="1280160"/>
            <a:endParaRPr lang="en-US">
              <a:solidFill>
                <a:srgbClr val="000000">
                  <a:tint val="75000"/>
                </a:srgbClr>
              </a:solidFill>
            </a:endParaRPr>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pPr defTabSz="1280160"/>
            <a:fld id="{5F7606BC-8AB3-4269-911F-2A8DC2C0517E}" type="slidenum">
              <a:rPr lang="en-US" smtClean="0">
                <a:solidFill>
                  <a:srgbClr val="000000">
                    <a:tint val="75000"/>
                  </a:srgbClr>
                </a:solidFill>
              </a:rPr>
              <a:pPr defTabSz="1280160"/>
              <a:t>‹#›</a:t>
            </a:fld>
            <a:endParaRPr lang="en-US">
              <a:solidFill>
                <a:srgbClr val="000000">
                  <a:tint val="75000"/>
                </a:srgbClr>
              </a:solidFill>
            </a:endParaRPr>
          </a:p>
        </p:txBody>
      </p:sp>
    </p:spTree>
    <p:extLst>
      <p:ext uri="{BB962C8B-B14F-4D97-AF65-F5344CB8AC3E}">
        <p14:creationId xmlns:p14="http://schemas.microsoft.com/office/powerpoint/2010/main" val="520611239"/>
      </p:ext>
    </p:extLst>
  </p:cSld>
  <p:clrMap bg1="lt1" tx1="dk1" bg2="lt2" tx2="dk2" accent1="accent1" accent2="accent2" accent3="accent3" accent4="accent4" accent5="accent5" accent6="accent6" hlink="hlink" folHlink="folHlink"/>
  <p:sldLayoutIdLst>
    <p:sldLayoutId id="2147483705" r:id="rId1"/>
    <p:sldLayoutId id="2147483706" r:id="rId2"/>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8.wdp"/><Relationship Id="rId18" Type="http://schemas.openxmlformats.org/officeDocument/2006/relationships/image" Target="../media/image63.png"/><Relationship Id="rId3" Type="http://schemas.openxmlformats.org/officeDocument/2006/relationships/image" Target="../media/image2.png"/><Relationship Id="rId21" Type="http://schemas.openxmlformats.org/officeDocument/2006/relationships/image" Target="../media/image65.png"/><Relationship Id="rId7" Type="http://schemas.openxmlformats.org/officeDocument/2006/relationships/image" Target="../media/image10.pn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notesSlide" Target="../notesSlides/notesSlide6.xml"/><Relationship Id="rId16" Type="http://schemas.openxmlformats.org/officeDocument/2006/relationships/image" Target="../media/image61.png"/><Relationship Id="rId20"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57.png"/><Relationship Id="rId24" Type="http://schemas.openxmlformats.org/officeDocument/2006/relationships/image" Target="../media/image67.png"/><Relationship Id="rId5" Type="http://schemas.openxmlformats.org/officeDocument/2006/relationships/image" Target="../media/image9.png"/><Relationship Id="rId15" Type="http://schemas.openxmlformats.org/officeDocument/2006/relationships/image" Target="../media/image60.png"/><Relationship Id="rId23" Type="http://schemas.microsoft.com/office/2007/relationships/hdphoto" Target="../media/hdphoto10.wdp"/><Relationship Id="rId10" Type="http://schemas.openxmlformats.org/officeDocument/2006/relationships/image" Target="../media/image56.png"/><Relationship Id="rId19" Type="http://schemas.microsoft.com/office/2007/relationships/hdphoto" Target="../media/hdphoto9.wdp"/><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59.png"/><Relationship Id="rId22"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0.png"/><Relationship Id="rId18" Type="http://schemas.microsoft.com/office/2007/relationships/hdphoto" Target="../media/hdphoto14.wdp"/><Relationship Id="rId26" Type="http://schemas.openxmlformats.org/officeDocument/2006/relationships/image" Target="../media/image77.png"/><Relationship Id="rId39" Type="http://schemas.openxmlformats.org/officeDocument/2006/relationships/image" Target="../media/image84.png"/><Relationship Id="rId3" Type="http://schemas.openxmlformats.org/officeDocument/2006/relationships/image" Target="../media/image2.png"/><Relationship Id="rId21" Type="http://schemas.openxmlformats.org/officeDocument/2006/relationships/image" Target="../media/image74.png"/><Relationship Id="rId34" Type="http://schemas.microsoft.com/office/2007/relationships/hdphoto" Target="../media/hdphoto21.wdp"/><Relationship Id="rId42" Type="http://schemas.openxmlformats.org/officeDocument/2006/relationships/image" Target="../media/image86.png"/><Relationship Id="rId7" Type="http://schemas.openxmlformats.org/officeDocument/2006/relationships/image" Target="../media/image10.png"/><Relationship Id="rId12" Type="http://schemas.microsoft.com/office/2007/relationships/hdphoto" Target="../media/hdphoto11.wdp"/><Relationship Id="rId17" Type="http://schemas.openxmlformats.org/officeDocument/2006/relationships/image" Target="../media/image72.png"/><Relationship Id="rId25" Type="http://schemas.microsoft.com/office/2007/relationships/hdphoto" Target="../media/hdphoto17.wdp"/><Relationship Id="rId33" Type="http://schemas.openxmlformats.org/officeDocument/2006/relationships/image" Target="../media/image81.png"/><Relationship Id="rId38" Type="http://schemas.microsoft.com/office/2007/relationships/hdphoto" Target="../media/hdphoto23.wdp"/><Relationship Id="rId2" Type="http://schemas.openxmlformats.org/officeDocument/2006/relationships/notesSlide" Target="../notesSlides/notesSlide7.xml"/><Relationship Id="rId16" Type="http://schemas.microsoft.com/office/2007/relationships/hdphoto" Target="../media/hdphoto13.wdp"/><Relationship Id="rId20" Type="http://schemas.microsoft.com/office/2007/relationships/hdphoto" Target="../media/hdphoto15.wdp"/><Relationship Id="rId29" Type="http://schemas.openxmlformats.org/officeDocument/2006/relationships/image" Target="../media/image79.png"/><Relationship Id="rId41"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69.png"/><Relationship Id="rId24" Type="http://schemas.openxmlformats.org/officeDocument/2006/relationships/image" Target="../media/image76.png"/><Relationship Id="rId32" Type="http://schemas.microsoft.com/office/2007/relationships/hdphoto" Target="../media/hdphoto20.wdp"/><Relationship Id="rId37" Type="http://schemas.openxmlformats.org/officeDocument/2006/relationships/image" Target="../media/image83.png"/><Relationship Id="rId40" Type="http://schemas.microsoft.com/office/2007/relationships/hdphoto" Target="../media/hdphoto24.wdp"/><Relationship Id="rId45" Type="http://schemas.microsoft.com/office/2007/relationships/hdphoto" Target="../media/hdphoto26.wdp"/><Relationship Id="rId5" Type="http://schemas.openxmlformats.org/officeDocument/2006/relationships/image" Target="../media/image9.png"/><Relationship Id="rId15" Type="http://schemas.openxmlformats.org/officeDocument/2006/relationships/image" Target="../media/image71.png"/><Relationship Id="rId23" Type="http://schemas.openxmlformats.org/officeDocument/2006/relationships/image" Target="../media/image75.png"/><Relationship Id="rId28" Type="http://schemas.microsoft.com/office/2007/relationships/hdphoto" Target="../media/hdphoto18.wdp"/><Relationship Id="rId36" Type="http://schemas.microsoft.com/office/2007/relationships/hdphoto" Target="../media/hdphoto22.wdp"/><Relationship Id="rId10" Type="http://schemas.openxmlformats.org/officeDocument/2006/relationships/image" Target="../media/image68.jpg"/><Relationship Id="rId19" Type="http://schemas.openxmlformats.org/officeDocument/2006/relationships/image" Target="../media/image73.png"/><Relationship Id="rId31" Type="http://schemas.openxmlformats.org/officeDocument/2006/relationships/image" Target="../media/image80.png"/><Relationship Id="rId44" Type="http://schemas.openxmlformats.org/officeDocument/2006/relationships/image" Target="../media/image87.png"/><Relationship Id="rId4" Type="http://schemas.openxmlformats.org/officeDocument/2006/relationships/image" Target="../media/image8.png"/><Relationship Id="rId9" Type="http://schemas.openxmlformats.org/officeDocument/2006/relationships/image" Target="../media/image12.png"/><Relationship Id="rId14" Type="http://schemas.microsoft.com/office/2007/relationships/hdphoto" Target="../media/hdphoto12.wdp"/><Relationship Id="rId22" Type="http://schemas.microsoft.com/office/2007/relationships/hdphoto" Target="../media/hdphoto16.wdp"/><Relationship Id="rId27" Type="http://schemas.openxmlformats.org/officeDocument/2006/relationships/image" Target="../media/image78.png"/><Relationship Id="rId30" Type="http://schemas.microsoft.com/office/2007/relationships/hdphoto" Target="../media/hdphoto19.wdp"/><Relationship Id="rId35" Type="http://schemas.openxmlformats.org/officeDocument/2006/relationships/image" Target="../media/image82.png"/><Relationship Id="rId43" Type="http://schemas.microsoft.com/office/2007/relationships/hdphoto" Target="../media/hdphoto25.wdp"/></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89.png"/><Relationship Id="rId5" Type="http://schemas.openxmlformats.org/officeDocument/2006/relationships/image" Target="../media/image9.png"/><Relationship Id="rId10" Type="http://schemas.openxmlformats.org/officeDocument/2006/relationships/image" Target="../media/image88.png"/><Relationship Id="rId4" Type="http://schemas.openxmlformats.org/officeDocument/2006/relationships/image" Target="../media/image8.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88.png"/><Relationship Id="rId5" Type="http://schemas.openxmlformats.org/officeDocument/2006/relationships/image" Target="../media/image9.png"/><Relationship Id="rId10" Type="http://schemas.openxmlformats.org/officeDocument/2006/relationships/hyperlink" Target="https://www.youtube.com/watch?v=_UBCd1mo1wA" TargetMode="External"/><Relationship Id="rId4" Type="http://schemas.openxmlformats.org/officeDocument/2006/relationships/image" Target="../media/image8.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91.png"/><Relationship Id="rId5" Type="http://schemas.openxmlformats.org/officeDocument/2006/relationships/image" Target="../media/image9.png"/><Relationship Id="rId10" Type="http://schemas.openxmlformats.org/officeDocument/2006/relationships/image" Target="../media/image88.png"/><Relationship Id="rId4" Type="http://schemas.openxmlformats.org/officeDocument/2006/relationships/image" Target="../media/image8.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92.png"/><Relationship Id="rId5" Type="http://schemas.openxmlformats.org/officeDocument/2006/relationships/image" Target="../media/image9.png"/><Relationship Id="rId10" Type="http://schemas.openxmlformats.org/officeDocument/2006/relationships/image" Target="../media/image88.png"/><Relationship Id="rId4" Type="http://schemas.openxmlformats.org/officeDocument/2006/relationships/image" Target="../media/image8.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12" Type="http://schemas.microsoft.com/office/2007/relationships/hdphoto" Target="../media/hdphoto27.wdp"/><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93.png"/><Relationship Id="rId5" Type="http://schemas.openxmlformats.org/officeDocument/2006/relationships/image" Target="../media/image9.png"/><Relationship Id="rId10" Type="http://schemas.openxmlformats.org/officeDocument/2006/relationships/image" Target="../media/image88.png"/><Relationship Id="rId4" Type="http://schemas.openxmlformats.org/officeDocument/2006/relationships/image" Target="../media/image8.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94.png"/><Relationship Id="rId5" Type="http://schemas.openxmlformats.org/officeDocument/2006/relationships/image" Target="../media/image9.png"/><Relationship Id="rId10" Type="http://schemas.openxmlformats.org/officeDocument/2006/relationships/image" Target="../media/image88.png"/><Relationship Id="rId4" Type="http://schemas.openxmlformats.org/officeDocument/2006/relationships/image" Target="../media/image8.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95.jpg"/><Relationship Id="rId5" Type="http://schemas.openxmlformats.org/officeDocument/2006/relationships/image" Target="../media/image9.png"/><Relationship Id="rId10" Type="http://schemas.openxmlformats.org/officeDocument/2006/relationships/image" Target="../media/image88.png"/><Relationship Id="rId4" Type="http://schemas.openxmlformats.org/officeDocument/2006/relationships/image" Target="../media/image8.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96.emf"/><Relationship Id="rId5" Type="http://schemas.openxmlformats.org/officeDocument/2006/relationships/image" Target="../media/image9.png"/><Relationship Id="rId10" Type="http://schemas.openxmlformats.org/officeDocument/2006/relationships/image" Target="../media/image88.png"/><Relationship Id="rId4" Type="http://schemas.openxmlformats.org/officeDocument/2006/relationships/image" Target="../media/image8.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18" Type="http://schemas.openxmlformats.org/officeDocument/2006/relationships/image" Target="../media/image20.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8.png"/><Relationship Id="rId21" Type="http://schemas.microsoft.com/office/2007/relationships/hdphoto" Target="../media/hdphoto6.wdp"/><Relationship Id="rId34" Type="http://schemas.openxmlformats.org/officeDocument/2006/relationships/image" Target="../media/image34.png"/><Relationship Id="rId42"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6.png"/><Relationship Id="rId17" Type="http://schemas.openxmlformats.org/officeDocument/2006/relationships/image" Target="../media/image19.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png"/><Relationship Id="rId16" Type="http://schemas.microsoft.com/office/2007/relationships/hdphoto" Target="../media/hdphoto4.wdp"/><Relationship Id="rId20" Type="http://schemas.openxmlformats.org/officeDocument/2006/relationships/image" Target="../media/image21.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10.png"/><Relationship Id="rId11" Type="http://schemas.microsoft.com/office/2007/relationships/hdphoto" Target="../media/hdphoto2.wdp"/><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image" Target="../media/image3.png"/><Relationship Id="rId15" Type="http://schemas.openxmlformats.org/officeDocument/2006/relationships/image" Target="../media/image18.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5.png"/><Relationship Id="rId19" Type="http://schemas.microsoft.com/office/2007/relationships/hdphoto" Target="../media/hdphoto5.wdp"/><Relationship Id="rId31" Type="http://schemas.openxmlformats.org/officeDocument/2006/relationships/image" Target="../media/image31.png"/><Relationship Id="rId4" Type="http://schemas.openxmlformats.org/officeDocument/2006/relationships/image" Target="../media/image9.png"/><Relationship Id="rId9" Type="http://schemas.microsoft.com/office/2007/relationships/hdphoto" Target="../media/hdphoto1.wdp"/><Relationship Id="rId14" Type="http://schemas.openxmlformats.org/officeDocument/2006/relationships/image" Target="../media/image17.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7.wdp"/><Relationship Id="rId18" Type="http://schemas.openxmlformats.org/officeDocument/2006/relationships/image" Target="../media/image50.png"/><Relationship Id="rId3" Type="http://schemas.openxmlformats.org/officeDocument/2006/relationships/image" Target="../media/image2.png"/><Relationship Id="rId21" Type="http://schemas.openxmlformats.org/officeDocument/2006/relationships/image" Target="../media/image53.png"/><Relationship Id="rId7" Type="http://schemas.openxmlformats.org/officeDocument/2006/relationships/image" Target="../media/image10.png"/><Relationship Id="rId12" Type="http://schemas.openxmlformats.org/officeDocument/2006/relationships/image" Target="../media/image45.png"/><Relationship Id="rId17" Type="http://schemas.openxmlformats.org/officeDocument/2006/relationships/image" Target="../media/image49.png"/><Relationship Id="rId2" Type="http://schemas.openxmlformats.org/officeDocument/2006/relationships/notesSlide" Target="../notesSlides/notesSlide2.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44.png"/><Relationship Id="rId5" Type="http://schemas.openxmlformats.org/officeDocument/2006/relationships/image" Target="../media/image9.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46.png"/><Relationship Id="rId22"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8.wdp"/><Relationship Id="rId18" Type="http://schemas.openxmlformats.org/officeDocument/2006/relationships/image" Target="../media/image63.png"/><Relationship Id="rId3" Type="http://schemas.openxmlformats.org/officeDocument/2006/relationships/image" Target="../media/image2.png"/><Relationship Id="rId21" Type="http://schemas.openxmlformats.org/officeDocument/2006/relationships/image" Target="../media/image65.png"/><Relationship Id="rId7" Type="http://schemas.openxmlformats.org/officeDocument/2006/relationships/image" Target="../media/image10.pn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61.png"/><Relationship Id="rId20"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57.png"/><Relationship Id="rId24" Type="http://schemas.openxmlformats.org/officeDocument/2006/relationships/image" Target="../media/image67.png"/><Relationship Id="rId5" Type="http://schemas.openxmlformats.org/officeDocument/2006/relationships/image" Target="../media/image9.png"/><Relationship Id="rId15" Type="http://schemas.openxmlformats.org/officeDocument/2006/relationships/image" Target="../media/image60.png"/><Relationship Id="rId23" Type="http://schemas.microsoft.com/office/2007/relationships/hdphoto" Target="../media/hdphoto10.wdp"/><Relationship Id="rId10" Type="http://schemas.openxmlformats.org/officeDocument/2006/relationships/image" Target="../media/image56.png"/><Relationship Id="rId19" Type="http://schemas.microsoft.com/office/2007/relationships/hdphoto" Target="../media/hdphoto9.wdp"/><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59.png"/><Relationship Id="rId22" Type="http://schemas.openxmlformats.org/officeDocument/2006/relationships/image" Target="../media/image6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8.wdp"/><Relationship Id="rId18" Type="http://schemas.openxmlformats.org/officeDocument/2006/relationships/image" Target="../media/image63.png"/><Relationship Id="rId3" Type="http://schemas.openxmlformats.org/officeDocument/2006/relationships/image" Target="../media/image2.png"/><Relationship Id="rId21" Type="http://schemas.openxmlformats.org/officeDocument/2006/relationships/image" Target="../media/image65.png"/><Relationship Id="rId7" Type="http://schemas.openxmlformats.org/officeDocument/2006/relationships/image" Target="../media/image10.pn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notesSlide" Target="../notesSlides/notesSlide4.xml"/><Relationship Id="rId16" Type="http://schemas.openxmlformats.org/officeDocument/2006/relationships/image" Target="../media/image61.png"/><Relationship Id="rId20"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57.png"/><Relationship Id="rId24" Type="http://schemas.openxmlformats.org/officeDocument/2006/relationships/image" Target="../media/image67.png"/><Relationship Id="rId5" Type="http://schemas.openxmlformats.org/officeDocument/2006/relationships/image" Target="../media/image9.png"/><Relationship Id="rId15" Type="http://schemas.openxmlformats.org/officeDocument/2006/relationships/image" Target="../media/image60.png"/><Relationship Id="rId23" Type="http://schemas.microsoft.com/office/2007/relationships/hdphoto" Target="../media/hdphoto10.wdp"/><Relationship Id="rId10" Type="http://schemas.openxmlformats.org/officeDocument/2006/relationships/image" Target="../media/image56.png"/><Relationship Id="rId19" Type="http://schemas.microsoft.com/office/2007/relationships/hdphoto" Target="../media/hdphoto9.wdp"/><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59.png"/><Relationship Id="rId22" Type="http://schemas.openxmlformats.org/officeDocument/2006/relationships/image" Target="../media/image66.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8.wdp"/><Relationship Id="rId18" Type="http://schemas.openxmlformats.org/officeDocument/2006/relationships/image" Target="../media/image63.png"/><Relationship Id="rId3" Type="http://schemas.openxmlformats.org/officeDocument/2006/relationships/image" Target="../media/image2.png"/><Relationship Id="rId21" Type="http://schemas.openxmlformats.org/officeDocument/2006/relationships/image" Target="../media/image65.png"/><Relationship Id="rId7" Type="http://schemas.openxmlformats.org/officeDocument/2006/relationships/image" Target="../media/image10.pn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notesSlide" Target="../notesSlides/notesSlide5.xml"/><Relationship Id="rId16" Type="http://schemas.openxmlformats.org/officeDocument/2006/relationships/image" Target="../media/image61.png"/><Relationship Id="rId20"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57.png"/><Relationship Id="rId24" Type="http://schemas.openxmlformats.org/officeDocument/2006/relationships/image" Target="../media/image67.png"/><Relationship Id="rId5" Type="http://schemas.openxmlformats.org/officeDocument/2006/relationships/image" Target="../media/image9.png"/><Relationship Id="rId15" Type="http://schemas.openxmlformats.org/officeDocument/2006/relationships/image" Target="../media/image60.png"/><Relationship Id="rId23" Type="http://schemas.microsoft.com/office/2007/relationships/hdphoto" Target="../media/hdphoto10.wdp"/><Relationship Id="rId10" Type="http://schemas.openxmlformats.org/officeDocument/2006/relationships/image" Target="../media/image56.png"/><Relationship Id="rId19" Type="http://schemas.microsoft.com/office/2007/relationships/hdphoto" Target="../media/hdphoto9.wdp"/><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59.png"/><Relationship Id="rId22"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0" scaled="0"/>
        </a:gradFill>
        <a:effectLst/>
      </p:bgPr>
    </p:bg>
    <p:spTree>
      <p:nvGrpSpPr>
        <p:cNvPr id="1" name=""/>
        <p:cNvGrpSpPr/>
        <p:nvPr/>
      </p:nvGrpSpPr>
      <p:grpSpPr>
        <a:xfrm>
          <a:off x="0" y="0"/>
          <a:ext cx="0" cy="0"/>
          <a:chOff x="0" y="0"/>
          <a:chExt cx="0" cy="0"/>
        </a:xfrm>
      </p:grpSpPr>
      <p:pic>
        <p:nvPicPr>
          <p:cNvPr id="2" name="backgrou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3335"/>
            <a:ext cx="12797131" cy="7320914"/>
          </a:xfrm>
          <a:prstGeom prst="rect">
            <a:avLst/>
          </a:prstGeom>
        </p:spPr>
      </p:pic>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9"/>
            <a:ext cx="12801600" cy="2463409"/>
          </a:xfrm>
          <a:prstGeom prst="rect">
            <a:avLst/>
          </a:prstGeom>
        </p:spPr>
      </p:pic>
      <p:sp>
        <p:nvSpPr>
          <p:cNvPr id="13" name="TextBox 12"/>
          <p:cNvSpPr txBox="1"/>
          <p:nvPr/>
        </p:nvSpPr>
        <p:spPr>
          <a:xfrm>
            <a:off x="2989159" y="9014729"/>
            <a:ext cx="6834596" cy="523220"/>
          </a:xfrm>
          <a:prstGeom prst="rect">
            <a:avLst/>
          </a:prstGeom>
          <a:noFill/>
          <a:ln>
            <a:noFill/>
          </a:ln>
        </p:spPr>
        <p:txBody>
          <a:bodyPr wrap="square" rtlCol="0">
            <a:spAutoFit/>
          </a:bodyPr>
          <a:lstStyle/>
          <a:p>
            <a:pPr algn="ctr" defTabSz="1280160"/>
            <a:r>
              <a:rPr lang="en-US" sz="2800" b="1" dirty="0">
                <a:ln w="15875">
                  <a:noFill/>
                  <a:round/>
                </a:ln>
                <a:solidFill>
                  <a:srgbClr val="000000"/>
                </a:solidFill>
                <a:latin typeface="Eurostile" panose="020B0504020202050204" pitchFamily="34" charset="0"/>
              </a:rPr>
              <a:t>(Animated Slide)</a:t>
            </a:r>
            <a:endParaRPr lang="en-US" sz="2800" dirty="0">
              <a:ln w="15875">
                <a:noFill/>
                <a:round/>
              </a:ln>
              <a:solidFill>
                <a:srgbClr val="000000"/>
              </a:solidFill>
              <a:latin typeface="Franklin Gothic Heavy" panose="020B0903020102020204" pitchFamily="34" charset="0"/>
            </a:endParaRPr>
          </a:p>
        </p:txBody>
      </p:sp>
      <p:pic>
        <p:nvPicPr>
          <p:cNvPr id="3" name="light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669" y="-1569393"/>
            <a:ext cx="1761007" cy="2823433"/>
          </a:xfrm>
          <a:prstGeom prst="rect">
            <a:avLst/>
          </a:prstGeom>
        </p:spPr>
      </p:pic>
      <p:pic>
        <p:nvPicPr>
          <p:cNvPr id="17" name="light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18" name="light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4" name="floorligh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334249"/>
            <a:ext cx="12801600" cy="2280285"/>
          </a:xfrm>
          <a:prstGeom prst="rect">
            <a:avLst/>
          </a:prstGeom>
        </p:spPr>
      </p:pic>
      <p:sp>
        <p:nvSpPr>
          <p:cNvPr id="8" name="Rounded Rectangle 7"/>
          <p:cNvSpPr/>
          <p:nvPr/>
        </p:nvSpPr>
        <p:spPr>
          <a:xfrm>
            <a:off x="3669513" y="3128828"/>
            <a:ext cx="5596127" cy="1556576"/>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0000"/>
              </a:solidFill>
            </a:endParaRPr>
          </a:p>
        </p:txBody>
      </p:sp>
      <p:sp>
        <p:nvSpPr>
          <p:cNvPr id="34" name="TextBox 33"/>
          <p:cNvSpPr txBox="1"/>
          <p:nvPr/>
        </p:nvSpPr>
        <p:spPr>
          <a:xfrm>
            <a:off x="1455415" y="3602781"/>
            <a:ext cx="10024321" cy="707886"/>
          </a:xfrm>
          <a:prstGeom prst="rect">
            <a:avLst/>
          </a:prstGeom>
          <a:noFill/>
        </p:spPr>
        <p:txBody>
          <a:bodyPr wrap="square" rtlCol="0">
            <a:spAutoFit/>
          </a:bodyPr>
          <a:lstStyle/>
          <a:p>
            <a:pPr algn="ctr" defTabSz="1280160" rtl="1"/>
            <a:r>
              <a:rPr lang="ar-SA" sz="4000" b="1" dirty="0">
                <a:solidFill>
                  <a:srgbClr val="1F2727"/>
                </a:solidFill>
                <a:latin typeface="KufiStandardGK" charset="-78"/>
                <a:ea typeface="KufiStandardGK" charset="-78"/>
                <a:cs typeface="KufiStandardGK" charset="-78"/>
              </a:rPr>
              <a:t>شبكات التواصل الاجتماعي</a:t>
            </a:r>
            <a:endParaRPr lang="en-US" sz="2000" b="1" dirty="0">
              <a:solidFill>
                <a:srgbClr val="1F2727"/>
              </a:solidFill>
              <a:latin typeface="KufiStandardGK" charset="-78"/>
              <a:ea typeface="KufiStandardGK" charset="-78"/>
              <a:cs typeface="KufiStandardGK" charset="-78"/>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2991" y="3593134"/>
            <a:ext cx="5080000" cy="6350000"/>
          </a:xfrm>
          <a:prstGeom prst="rect">
            <a:avLst/>
          </a:prstGeom>
        </p:spPr>
      </p:pic>
    </p:spTree>
    <p:extLst>
      <p:ext uri="{BB962C8B-B14F-4D97-AF65-F5344CB8AC3E}">
        <p14:creationId xmlns:p14="http://schemas.microsoft.com/office/powerpoint/2010/main" val="106471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4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الثاني : خصائص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1925855" y="2770978"/>
            <a:ext cx="6166366" cy="3693319"/>
          </a:xfrm>
          <a:prstGeom prst="rect">
            <a:avLst/>
          </a:prstGeom>
        </p:spPr>
        <p:txBody>
          <a:bodyPr wrap="square">
            <a:spAutoFit/>
          </a:bodyPr>
          <a:lstStyle/>
          <a:p>
            <a:pPr algn="r" rtl="1"/>
            <a:r>
              <a:rPr lang="ar-SA" sz="1800" b="1" dirty="0">
                <a:solidFill>
                  <a:srgbClr val="9B3021"/>
                </a:solidFill>
                <a:latin typeface="KufiStandardGK" charset="-78"/>
                <a:ea typeface="KufiStandardGK" charset="-78"/>
                <a:cs typeface="KufiStandardGK" charset="-78"/>
              </a:rPr>
              <a:t>خصائص شبكات التواصل الاجتماعي :</a:t>
            </a:r>
          </a:p>
          <a:p>
            <a:pPr marL="285750" indent="-285750" algn="r" rtl="1">
              <a:buFont typeface="Wingdings" charset="2"/>
              <a:buChar char="v"/>
            </a:pPr>
            <a:endParaRPr lang="ar-SA" sz="1800" b="1" dirty="0">
              <a:solidFill>
                <a:srgbClr val="0B0B0B"/>
              </a:solidFill>
              <a:latin typeface="KufiStandardGK" charset="-78"/>
              <a:ea typeface="KufiStandardGK" charset="-78"/>
              <a:cs typeface="KufiStandardGK" charset="-78"/>
            </a:endParaRPr>
          </a:p>
          <a:p>
            <a:pPr marL="285750" indent="-285750" algn="justLow" rtl="1">
              <a:buFont typeface="Wingdings" charset="2"/>
              <a:buChar char="v"/>
            </a:pPr>
            <a:r>
              <a:rPr lang="ar-SA" sz="1800" b="1" dirty="0">
                <a:solidFill>
                  <a:srgbClr val="00B050"/>
                </a:solidFill>
                <a:latin typeface="KufiStandardGK" charset="-78"/>
                <a:ea typeface="KufiStandardGK" charset="-78"/>
                <a:cs typeface="KufiStandardGK" charset="-78"/>
              </a:rPr>
              <a:t>    محتوى متغير حسب المستخدم: </a:t>
            </a:r>
            <a:r>
              <a:rPr lang="ar-SA" sz="1800" b="1" dirty="0">
                <a:solidFill>
                  <a:srgbClr val="0B0B0B"/>
                </a:solidFill>
                <a:latin typeface="KufiStandardGK" charset="-78"/>
                <a:ea typeface="KufiStandardGK" charset="-78"/>
                <a:cs typeface="KufiStandardGK" charset="-78"/>
              </a:rPr>
              <a:t>لنفرض أنك جلستي بجوار صديقتك، وقام كلاً منكم بفتح موقع </a:t>
            </a:r>
            <a:r>
              <a:rPr lang="ar-SA" sz="1800" b="1" dirty="0" err="1">
                <a:solidFill>
                  <a:srgbClr val="0B0B0B"/>
                </a:solidFill>
                <a:latin typeface="KufiStandardGK" charset="-78"/>
                <a:ea typeface="KufiStandardGK" charset="-78"/>
                <a:cs typeface="KufiStandardGK" charset="-78"/>
              </a:rPr>
              <a:t>الفيسبوك</a:t>
            </a:r>
            <a:r>
              <a:rPr lang="ar-SA" sz="1800" b="1" dirty="0">
                <a:solidFill>
                  <a:srgbClr val="0B0B0B"/>
                </a:solidFill>
                <a:latin typeface="KufiStandardGK" charset="-78"/>
                <a:ea typeface="KufiStandardGK" charset="-78"/>
                <a:cs typeface="KufiStandardGK" charset="-78"/>
              </a:rPr>
              <a:t>، فهل ستجدين  المحتوى الذي ظهر لك هو نفس المحتوى الذي ظهر لصديقتك؟                      بالطبع لا، هذا هو ما يميز الشبكات الاجتماعية بشكل بارز عن بقية المواقع التي تعتمد على المشاركة، في </a:t>
            </a:r>
            <a:r>
              <a:rPr lang="ar-SA" sz="1800" b="1" dirty="0" err="1">
                <a:solidFill>
                  <a:srgbClr val="0B0B0B"/>
                </a:solidFill>
                <a:latin typeface="KufiStandardGK" charset="-78"/>
                <a:ea typeface="KufiStandardGK" charset="-78"/>
                <a:cs typeface="KufiStandardGK" charset="-78"/>
              </a:rPr>
              <a:t>الفيسبوك</a:t>
            </a:r>
            <a:r>
              <a:rPr lang="ar-SA" sz="1800" b="1" dirty="0">
                <a:solidFill>
                  <a:srgbClr val="0B0B0B"/>
                </a:solidFill>
                <a:latin typeface="KufiStandardGK" charset="-78"/>
                <a:ea typeface="KufiStandardGK" charset="-78"/>
                <a:cs typeface="KufiStandardGK" charset="-78"/>
              </a:rPr>
              <a:t> </a:t>
            </a:r>
            <a:r>
              <a:rPr lang="ar-SA" sz="1800" b="1" dirty="0" err="1">
                <a:solidFill>
                  <a:srgbClr val="0B0B0B"/>
                </a:solidFill>
                <a:latin typeface="KufiStandardGK" charset="-78"/>
                <a:ea typeface="KufiStandardGK" charset="-78"/>
                <a:cs typeface="KufiStandardGK" charset="-78"/>
              </a:rPr>
              <a:t>وتويتر</a:t>
            </a:r>
            <a:r>
              <a:rPr lang="ar-SA" sz="1800" b="1" dirty="0">
                <a:solidFill>
                  <a:srgbClr val="0B0B0B"/>
                </a:solidFill>
                <a:latin typeface="KufiStandardGK" charset="-78"/>
                <a:ea typeface="KufiStandardGK" charset="-78"/>
                <a:cs typeface="KufiStandardGK" charset="-78"/>
              </a:rPr>
              <a:t> وغيرها من الشبكات: كل مستخدم يظهر له محتوى مختلف عن الآخر، محتوى مخصص له بالذات، هذا يعتمد في الغالب على العلاقات بين المستخدمين ، لأنه كما هو معروف أن المحتوى يتشكل من خلال منشورات الأصدقاء والصفحات التي يتابعها المستخدم.</a:t>
            </a:r>
          </a:p>
          <a:p>
            <a:pPr marL="285750" indent="-285750" algn="justLow" rtl="1">
              <a:buFont typeface="Wingdings" charset="2"/>
              <a:buChar char="v"/>
            </a:pPr>
            <a:br>
              <a:rPr lang="ar-SA" sz="1800" b="1" dirty="0">
                <a:solidFill>
                  <a:srgbClr val="0B0B0B"/>
                </a:solidFill>
                <a:latin typeface="KufiStandardGK" charset="-78"/>
                <a:ea typeface="KufiStandardGK" charset="-78"/>
                <a:cs typeface="KufiStandardGK" charset="-78"/>
              </a:rPr>
            </a:br>
            <a:endParaRPr lang="ar-SA" sz="1800" b="1" dirty="0">
              <a:solidFill>
                <a:srgbClr val="0B0B0B"/>
              </a:solidFill>
              <a:latin typeface="KufiStandardGK" charset="-78"/>
              <a:ea typeface="KufiStandardGK" charset="-78"/>
              <a:cs typeface="KufiStandardGK" charset="-78"/>
            </a:endParaRPr>
          </a:p>
        </p:txBody>
      </p:sp>
      <p:grpSp>
        <p:nvGrpSpPr>
          <p:cNvPr id="6" name="Group 5"/>
          <p:cNvGrpSpPr/>
          <p:nvPr/>
        </p:nvGrpSpPr>
        <p:grpSpPr>
          <a:xfrm>
            <a:off x="7416799" y="2084724"/>
            <a:ext cx="4561649" cy="4654728"/>
            <a:chOff x="3588915" y="0"/>
            <a:chExt cx="8603085" cy="6858000"/>
          </a:xfrm>
        </p:grpSpPr>
        <p:sp>
          <p:nvSpPr>
            <p:cNvPr id="1253" name="Freeform 1252"/>
            <p:cNvSpPr/>
            <p:nvPr/>
          </p:nvSpPr>
          <p:spPr>
            <a:xfrm>
              <a:off x="3588915" y="0"/>
              <a:ext cx="8603085" cy="6858000"/>
            </a:xfrm>
            <a:custGeom>
              <a:avLst/>
              <a:gdLst>
                <a:gd name="connsiteX0" fmla="*/ 916594 w 8603085"/>
                <a:gd name="connsiteY0" fmla="*/ 0 h 6858000"/>
                <a:gd name="connsiteX1" fmla="*/ 8603085 w 8603085"/>
                <a:gd name="connsiteY1" fmla="*/ 0 h 6858000"/>
                <a:gd name="connsiteX2" fmla="*/ 8603085 w 8603085"/>
                <a:gd name="connsiteY2" fmla="*/ 6858000 h 6858000"/>
                <a:gd name="connsiteX3" fmla="*/ 1694953 w 8603085"/>
                <a:gd name="connsiteY3" fmla="*/ 6858000 h 6858000"/>
                <a:gd name="connsiteX4" fmla="*/ 1550372 w 8603085"/>
                <a:gd name="connsiteY4" fmla="*/ 6720155 h 6858000"/>
                <a:gd name="connsiteX5" fmla="*/ 904013 w 8603085"/>
                <a:gd name="connsiteY5" fmla="*/ 5936761 h 6858000"/>
                <a:gd name="connsiteX6" fmla="*/ 892597 w 8603085"/>
                <a:gd name="connsiteY6" fmla="*/ 5918954 h 6858000"/>
                <a:gd name="connsiteX7" fmla="*/ 766329 w 8603085"/>
                <a:gd name="connsiteY7" fmla="*/ 5721995 h 6858000"/>
                <a:gd name="connsiteX8" fmla="*/ 0 w 8603085"/>
                <a:gd name="connsiteY8" fmla="*/ 2977226 h 6858000"/>
                <a:gd name="connsiteX9" fmla="*/ 766329 w 8603085"/>
                <a:gd name="connsiteY9" fmla="*/ 232457 h 6858000"/>
                <a:gd name="connsiteX10" fmla="*/ 892597 w 8603085"/>
                <a:gd name="connsiteY10" fmla="*/ 35498 h 6858000"/>
                <a:gd name="connsiteX11" fmla="*/ 904013 w 8603085"/>
                <a:gd name="connsiteY11" fmla="*/ 176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3085" h="6858000">
                  <a:moveTo>
                    <a:pt x="916594" y="0"/>
                  </a:moveTo>
                  <a:lnTo>
                    <a:pt x="8603085" y="0"/>
                  </a:lnTo>
                  <a:lnTo>
                    <a:pt x="8603085" y="6858000"/>
                  </a:lnTo>
                  <a:lnTo>
                    <a:pt x="1694953" y="6858000"/>
                  </a:lnTo>
                  <a:lnTo>
                    <a:pt x="1550372" y="6720155"/>
                  </a:lnTo>
                  <a:cubicBezTo>
                    <a:pt x="1310898" y="6480680"/>
                    <a:pt x="1094262" y="6218366"/>
                    <a:pt x="904013" y="5936761"/>
                  </a:cubicBezTo>
                  <a:lnTo>
                    <a:pt x="892597" y="5918954"/>
                  </a:lnTo>
                  <a:lnTo>
                    <a:pt x="766329" y="5721995"/>
                  </a:lnTo>
                  <a:cubicBezTo>
                    <a:pt x="280036" y="4921664"/>
                    <a:pt x="0" y="3982148"/>
                    <a:pt x="0" y="2977226"/>
                  </a:cubicBezTo>
                  <a:cubicBezTo>
                    <a:pt x="0" y="1972304"/>
                    <a:pt x="280036" y="1032788"/>
                    <a:pt x="766329" y="232457"/>
                  </a:cubicBezTo>
                  <a:lnTo>
                    <a:pt x="892597" y="35498"/>
                  </a:lnTo>
                  <a:lnTo>
                    <a:pt x="904013" y="17691"/>
                  </a:lnTo>
                  <a:close/>
                </a:path>
              </a:pathLst>
            </a:cu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nvGrpSpPr>
            <p:cNvPr id="1254" name="Group 1253"/>
            <p:cNvGrpSpPr/>
            <p:nvPr/>
          </p:nvGrpSpPr>
          <p:grpSpPr>
            <a:xfrm>
              <a:off x="6791937" y="2168739"/>
              <a:ext cx="2308633" cy="2308633"/>
              <a:chOff x="321398" y="1815220"/>
              <a:chExt cx="2308633" cy="2308633"/>
            </a:xfrm>
          </p:grpSpPr>
          <p:sp>
            <p:nvSpPr>
              <p:cNvPr id="1255" name="Oval 1254"/>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56" name="Oval 1255"/>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57" name="Oval 1256"/>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sp>
          <p:nvSpPr>
            <p:cNvPr id="1258" name="Oval 1257"/>
            <p:cNvSpPr/>
            <p:nvPr/>
          </p:nvSpPr>
          <p:spPr>
            <a:xfrm>
              <a:off x="7231029" y="4764757"/>
              <a:ext cx="1197021" cy="1197021"/>
            </a:xfrm>
            <a:prstGeom prst="ellipse">
              <a:avLst/>
            </a:prstGeom>
            <a:solidFill>
              <a:srgbClr val="FFC000"/>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59" name="Oval 1258"/>
            <p:cNvSpPr/>
            <p:nvPr/>
          </p:nvSpPr>
          <p:spPr>
            <a:xfrm>
              <a:off x="6384591" y="341238"/>
              <a:ext cx="1088201" cy="1088201"/>
            </a:xfrm>
            <a:prstGeom prst="ellipse">
              <a:avLst/>
            </a:prstGeom>
            <a:solidFill>
              <a:srgbClr val="F36622"/>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0" name="Oval 1259"/>
            <p:cNvSpPr/>
            <p:nvPr/>
          </p:nvSpPr>
          <p:spPr>
            <a:xfrm>
              <a:off x="4414929" y="3543641"/>
              <a:ext cx="989274" cy="989274"/>
            </a:xfrm>
            <a:prstGeom prst="ellipse">
              <a:avLst/>
            </a:prstGeom>
            <a:solidFill>
              <a:srgbClr val="0770A2"/>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1" name="Oval 1260"/>
            <p:cNvSpPr/>
            <p:nvPr/>
          </p:nvSpPr>
          <p:spPr>
            <a:xfrm>
              <a:off x="9375829" y="701172"/>
              <a:ext cx="1197021" cy="1197021"/>
            </a:xfrm>
            <a:prstGeom prst="ellipse">
              <a:avLst/>
            </a:prstGeom>
            <a:solidFill>
              <a:srgbClr val="FFFFFF">
                <a:lumMod val="85000"/>
              </a:srgbClr>
            </a:solidFill>
            <a:ln w="38100" cap="flat" cmpd="sng" algn="ctr">
              <a:solidFill>
                <a:srgbClr val="FFFFFF">
                  <a:lumMod val="95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2" name="Oval 1261"/>
            <p:cNvSpPr/>
            <p:nvPr/>
          </p:nvSpPr>
          <p:spPr>
            <a:xfrm>
              <a:off x="10772182" y="2376156"/>
              <a:ext cx="899340" cy="899340"/>
            </a:xfrm>
            <a:prstGeom prst="ellipse">
              <a:avLst/>
            </a:prstGeom>
            <a:solidFill>
              <a:srgbClr val="AEC844">
                <a:lumMod val="50000"/>
              </a:srgbClr>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3" name="Oval 1262"/>
            <p:cNvSpPr/>
            <p:nvPr/>
          </p:nvSpPr>
          <p:spPr>
            <a:xfrm>
              <a:off x="9479776" y="3369133"/>
              <a:ext cx="1316723" cy="1316723"/>
            </a:xfrm>
            <a:prstGeom prst="ellipse">
              <a:avLst/>
            </a:prstGeom>
            <a:solidFill>
              <a:srgbClr val="FF3C4F"/>
            </a:solidFill>
            <a:ln w="381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4" name="Oval 1263"/>
            <p:cNvSpPr/>
            <p:nvPr/>
          </p:nvSpPr>
          <p:spPr>
            <a:xfrm>
              <a:off x="5359704" y="1519630"/>
              <a:ext cx="1088201" cy="1088201"/>
            </a:xfrm>
            <a:prstGeom prst="ellipse">
              <a:avLst/>
            </a:prstGeom>
            <a:solidFill>
              <a:srgbClr val="AEC844"/>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5" name="Oval 1264"/>
            <p:cNvSpPr/>
            <p:nvPr/>
          </p:nvSpPr>
          <p:spPr>
            <a:xfrm>
              <a:off x="7930395" y="1241951"/>
              <a:ext cx="479782" cy="47978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6" name="Oval 1265"/>
            <p:cNvSpPr/>
            <p:nvPr/>
          </p:nvSpPr>
          <p:spPr>
            <a:xfrm>
              <a:off x="4973885" y="728972"/>
              <a:ext cx="479782" cy="47978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7" name="Oval 1266"/>
            <p:cNvSpPr/>
            <p:nvPr/>
          </p:nvSpPr>
          <p:spPr>
            <a:xfrm>
              <a:off x="5616121" y="3165368"/>
              <a:ext cx="753432" cy="75343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8" name="Oval 1267"/>
            <p:cNvSpPr/>
            <p:nvPr/>
          </p:nvSpPr>
          <p:spPr>
            <a:xfrm>
              <a:off x="8882216" y="4678678"/>
              <a:ext cx="597560" cy="597560"/>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9" name="Oval 1268"/>
            <p:cNvSpPr/>
            <p:nvPr/>
          </p:nvSpPr>
          <p:spPr>
            <a:xfrm>
              <a:off x="9786767" y="2376156"/>
              <a:ext cx="320809" cy="320809"/>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70" name="Freeform 1269"/>
            <p:cNvSpPr/>
            <p:nvPr/>
          </p:nvSpPr>
          <p:spPr>
            <a:xfrm>
              <a:off x="4481512" y="0"/>
              <a:ext cx="23997" cy="35498"/>
            </a:xfrm>
            <a:custGeom>
              <a:avLst/>
              <a:gdLst>
                <a:gd name="connsiteX0" fmla="*/ 0 w 23997"/>
                <a:gd name="connsiteY0" fmla="*/ 0 h 35498"/>
                <a:gd name="connsiteX1" fmla="*/ 23997 w 23997"/>
                <a:gd name="connsiteY1" fmla="*/ 0 h 35498"/>
                <a:gd name="connsiteX2" fmla="*/ 11416 w 23997"/>
                <a:gd name="connsiteY2" fmla="*/ 17691 h 35498"/>
                <a:gd name="connsiteX3" fmla="*/ 0 w 23997"/>
                <a:gd name="connsiteY3" fmla="*/ 35498 h 35498"/>
                <a:gd name="connsiteX4" fmla="*/ 0 w 23997"/>
                <a:gd name="connsiteY4" fmla="*/ 0 h 3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7" h="35498">
                  <a:moveTo>
                    <a:pt x="0" y="0"/>
                  </a:moveTo>
                  <a:lnTo>
                    <a:pt x="23997" y="0"/>
                  </a:lnTo>
                  <a:lnTo>
                    <a:pt x="11416" y="17691"/>
                  </a:lnTo>
                  <a:lnTo>
                    <a:pt x="0" y="35498"/>
                  </a:lnTo>
                  <a:lnTo>
                    <a:pt x="0" y="0"/>
                  </a:lnTo>
                  <a:close/>
                </a:path>
              </a:pathLst>
            </a:cu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pic>
          <p:nvPicPr>
            <p:cNvPr id="1271" name="Picture 12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47959" y="3563450"/>
              <a:ext cx="780356" cy="877492"/>
            </a:xfrm>
            <a:prstGeom prst="rect">
              <a:avLst/>
            </a:prstGeom>
          </p:spPr>
        </p:pic>
        <p:pic>
          <p:nvPicPr>
            <p:cNvPr id="1272" name="Picture 12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46754" y="3407128"/>
              <a:ext cx="292633" cy="286537"/>
            </a:xfrm>
            <a:prstGeom prst="rect">
              <a:avLst/>
            </a:prstGeom>
          </p:spPr>
        </p:pic>
        <p:pic>
          <p:nvPicPr>
            <p:cNvPr id="1273" name="Picture 1272"/>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4000" contrast="62000"/>
                      </a14:imgEffect>
                    </a14:imgLayer>
                  </a14:imgProps>
                </a:ext>
                <a:ext uri="{28A0092B-C50C-407E-A947-70E740481C1C}">
                  <a14:useLocalDpi xmlns:a14="http://schemas.microsoft.com/office/drawing/2010/main" val="0"/>
                </a:ext>
              </a:extLst>
            </a:blip>
            <a:stretch>
              <a:fillRect/>
            </a:stretch>
          </p:blipFill>
          <p:spPr>
            <a:xfrm>
              <a:off x="5571721" y="1662547"/>
              <a:ext cx="684271" cy="749834"/>
            </a:xfrm>
            <a:prstGeom prst="rect">
              <a:avLst/>
            </a:prstGeom>
          </p:spPr>
        </p:pic>
        <p:pic>
          <p:nvPicPr>
            <p:cNvPr id="1274" name="Picture 127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5263" y="2689016"/>
              <a:ext cx="1261981" cy="1268078"/>
            </a:xfrm>
            <a:prstGeom prst="rect">
              <a:avLst/>
            </a:prstGeom>
          </p:spPr>
        </p:pic>
        <p:pic>
          <p:nvPicPr>
            <p:cNvPr id="1275" name="Picture 1274"/>
            <p:cNvPicPr>
              <a:picLocks noChangeAspect="1"/>
            </p:cNvPicPr>
            <p:nvPr/>
          </p:nvPicPr>
          <p:blipFill>
            <a:blip r:embed="rId15" cstate="print">
              <a:duotone>
                <a:srgbClr val="E7E6E6">
                  <a:shade val="45000"/>
                  <a:satMod val="135000"/>
                </a:srgbClr>
                <a:prstClr val="white"/>
              </a:duotone>
              <a:extLst>
                <a:ext uri="{28A0092B-C50C-407E-A947-70E740481C1C}">
                  <a14:useLocalDpi xmlns:a14="http://schemas.microsoft.com/office/drawing/2010/main" val="0"/>
                </a:ext>
              </a:extLst>
            </a:blip>
            <a:stretch>
              <a:fillRect/>
            </a:stretch>
          </p:blipFill>
          <p:spPr>
            <a:xfrm>
              <a:off x="9834565" y="2443981"/>
              <a:ext cx="219475" cy="207282"/>
            </a:xfrm>
            <a:prstGeom prst="rect">
              <a:avLst/>
            </a:prstGeom>
          </p:spPr>
        </p:pic>
        <p:pic>
          <p:nvPicPr>
            <p:cNvPr id="1276" name="Picture 12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937820" y="2465748"/>
              <a:ext cx="568064" cy="658425"/>
            </a:xfrm>
            <a:prstGeom prst="rect">
              <a:avLst/>
            </a:prstGeom>
          </p:spPr>
        </p:pic>
        <p:pic>
          <p:nvPicPr>
            <p:cNvPr id="1277" name="Picture 1276"/>
            <p:cNvPicPr>
              <a:picLocks noChangeAspect="1"/>
            </p:cNvPicPr>
            <p:nvPr/>
          </p:nvPicPr>
          <p:blipFill>
            <a:blip r:embed="rId17"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8991600" y="4800600"/>
              <a:ext cx="438216" cy="364300"/>
            </a:xfrm>
            <a:prstGeom prst="rect">
              <a:avLst/>
            </a:prstGeom>
          </p:spPr>
        </p:pic>
        <p:pic>
          <p:nvPicPr>
            <p:cNvPr id="1278" name="Picture 1277"/>
            <p:cNvPicPr>
              <a:picLocks noChangeAspect="1"/>
            </p:cNvPicPr>
            <p:nvPr/>
          </p:nvPicPr>
          <p:blipFill>
            <a:blip r:embed="rId18" cstate="print">
              <a:duotone>
                <a:srgbClr val="0770A2">
                  <a:shade val="45000"/>
                  <a:satMod val="135000"/>
                </a:srgbClr>
                <a:prstClr val="white"/>
              </a:duotone>
              <a:extLst>
                <a:ext uri="{BEBA8EAE-BF5A-486C-A8C5-ECC9F3942E4B}">
                  <a14:imgProps xmlns:a14="http://schemas.microsoft.com/office/drawing/2010/main">
                    <a14:imgLayer r:embed="rId19">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6584289" y="446688"/>
              <a:ext cx="680416" cy="762066"/>
            </a:xfrm>
            <a:prstGeom prst="rect">
              <a:avLst/>
            </a:prstGeom>
          </p:spPr>
        </p:pic>
        <p:pic>
          <p:nvPicPr>
            <p:cNvPr id="1279" name="Picture 1278"/>
            <p:cNvPicPr>
              <a:picLocks noChangeAspect="1"/>
            </p:cNvPicPr>
            <p:nvPr/>
          </p:nvPicPr>
          <p:blipFill>
            <a:blip r:embed="rId20"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8023430" y="1338573"/>
              <a:ext cx="317019" cy="286537"/>
            </a:xfrm>
            <a:prstGeom prst="rect">
              <a:avLst/>
            </a:prstGeom>
          </p:spPr>
        </p:pic>
        <p:pic>
          <p:nvPicPr>
            <p:cNvPr id="1280" name="Picture 1279"/>
            <p:cNvPicPr>
              <a:picLocks noChangeAspect="1"/>
            </p:cNvPicPr>
            <p:nvPr/>
          </p:nvPicPr>
          <p:blipFill>
            <a:blip r:embed="rId18" cstate="print">
              <a:duotone>
                <a:srgbClr val="AEC844">
                  <a:shade val="45000"/>
                  <a:satMod val="135000"/>
                </a:srgbClr>
                <a:prstClr val="white"/>
              </a:duotone>
              <a:extLst>
                <a:ext uri="{BEBA8EAE-BF5A-486C-A8C5-ECC9F3942E4B}">
                  <a14:imgProps xmlns:a14="http://schemas.microsoft.com/office/drawing/2010/main">
                    <a14:imgLayer r:embed="rId19">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9631902" y="896973"/>
              <a:ext cx="680416" cy="762066"/>
            </a:xfrm>
            <a:prstGeom prst="rect">
              <a:avLst/>
            </a:prstGeom>
          </p:spPr>
        </p:pic>
        <p:pic>
          <p:nvPicPr>
            <p:cNvPr id="1281" name="Picture 1280"/>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val="0"/>
                </a:ext>
              </a:extLst>
            </a:blip>
            <a:stretch>
              <a:fillRect/>
            </a:stretch>
          </p:blipFill>
          <p:spPr>
            <a:xfrm>
              <a:off x="5066749" y="822546"/>
              <a:ext cx="292633" cy="292633"/>
            </a:xfrm>
            <a:prstGeom prst="rect">
              <a:avLst/>
            </a:prstGeom>
          </p:spPr>
        </p:pic>
        <p:pic>
          <p:nvPicPr>
            <p:cNvPr id="1282" name="Picture 1281"/>
            <p:cNvPicPr>
              <a:picLocks noChangeAspect="1"/>
            </p:cNvPicPr>
            <p:nvPr/>
          </p:nvPicPr>
          <p:blipFill>
            <a:blip r:embed="rId22" cstate="print">
              <a:duotone>
                <a:srgbClr val="0770A2">
                  <a:shade val="45000"/>
                  <a:satMod val="135000"/>
                </a:srgbClr>
                <a:prstClr val="white"/>
              </a:duotone>
              <a:extLst>
                <a:ext uri="{BEBA8EAE-BF5A-486C-A8C5-ECC9F3942E4B}">
                  <a14:imgProps xmlns:a14="http://schemas.microsoft.com/office/drawing/2010/main">
                    <a14:imgLayer r:embed="rId23">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7465388" y="4870819"/>
              <a:ext cx="739273" cy="856868"/>
            </a:xfrm>
            <a:prstGeom prst="rect">
              <a:avLst/>
            </a:prstGeom>
          </p:spPr>
        </p:pic>
        <p:pic>
          <p:nvPicPr>
            <p:cNvPr id="1283" name="Picture 128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595631" y="3691558"/>
              <a:ext cx="624761" cy="661367"/>
            </a:xfrm>
            <a:prstGeom prst="rect">
              <a:avLst/>
            </a:prstGeom>
          </p:spPr>
        </p:pic>
      </p:gr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2586991" y="6921342"/>
            <a:ext cx="6334209" cy="2800767"/>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ctr" rtl="1"/>
            <a:r>
              <a:rPr lang="ar-SA" sz="2400" dirty="0">
                <a:solidFill>
                  <a:srgbClr val="000000"/>
                </a:solidFill>
                <a:latin typeface="KufiStandardGK" charset="-78"/>
                <a:ea typeface="KufiStandardGK" charset="-78"/>
                <a:cs typeface="KufiStandardGK" charset="-78"/>
              </a:rPr>
              <a:t>“النجاح الحقيقي يكمن في المدى الذي </a:t>
            </a:r>
            <a:r>
              <a:rPr lang="ar-SA" sz="2400" dirty="0" err="1">
                <a:solidFill>
                  <a:srgbClr val="000000"/>
                </a:solidFill>
                <a:latin typeface="KufiStandardGK" charset="-78"/>
                <a:ea typeface="KufiStandardGK" charset="-78"/>
                <a:cs typeface="KufiStandardGK" charset="-78"/>
              </a:rPr>
              <a:t>سبيلغه</a:t>
            </a:r>
            <a:r>
              <a:rPr lang="ar-SA" sz="2400" dirty="0">
                <a:solidFill>
                  <a:srgbClr val="000000"/>
                </a:solidFill>
                <a:latin typeface="KufiStandardGK" charset="-78"/>
                <a:ea typeface="KufiStandardGK" charset="-78"/>
                <a:cs typeface="KufiStandardGK" charset="-78"/>
              </a:rPr>
              <a:t> تأثيرك، والأشخاص الذين ستغير حياتهم.” </a:t>
            </a:r>
            <a:br>
              <a:rPr lang="ar-SA" sz="2400" dirty="0">
                <a:solidFill>
                  <a:srgbClr val="000000"/>
                </a:solidFill>
                <a:latin typeface="KufiStandardGK" charset="-78"/>
                <a:ea typeface="KufiStandardGK" charset="-78"/>
                <a:cs typeface="KufiStandardGK" charset="-78"/>
              </a:rPr>
            </a:br>
            <a:r>
              <a:rPr lang="ar-SA" sz="2400" dirty="0">
                <a:solidFill>
                  <a:srgbClr val="000000"/>
                </a:solidFill>
                <a:latin typeface="KufiStandardGK" charset="-78"/>
                <a:ea typeface="KufiStandardGK" charset="-78"/>
                <a:cs typeface="KufiStandardGK" charset="-78"/>
              </a:rPr>
              <a:t> </a:t>
            </a:r>
            <a:br>
              <a:rPr lang="ar-SA" sz="2400" dirty="0">
                <a:solidFill>
                  <a:srgbClr val="000000"/>
                </a:solidFill>
                <a:latin typeface="KufiStandardGK" charset="-78"/>
                <a:ea typeface="KufiStandardGK" charset="-78"/>
                <a:cs typeface="KufiStandardGK" charset="-78"/>
              </a:rPr>
            </a:br>
            <a:endParaRPr lang="ar-SA" sz="2400" dirty="0">
              <a:solidFill>
                <a:srgbClr val="000000"/>
              </a:solidFill>
              <a:latin typeface="KufiStandardGK" charset="-78"/>
              <a:ea typeface="KufiStandardGK" charset="-78"/>
              <a:cs typeface="KufiStandardGK" charset="-78"/>
            </a:endParaRPr>
          </a:p>
          <a:p>
            <a:pPr algn="ctr" rtl="1"/>
            <a:endParaRPr lang="ar-SA" sz="2000" dirty="0">
              <a:solidFill>
                <a:srgbClr val="000000"/>
              </a:solidFill>
            </a:endParaRPr>
          </a:p>
        </p:txBody>
      </p:sp>
    </p:spTree>
    <p:extLst>
      <p:ext uri="{BB962C8B-B14F-4D97-AF65-F5344CB8AC3E}">
        <p14:creationId xmlns:p14="http://schemas.microsoft.com/office/powerpoint/2010/main" val="10523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الثالث :أنواع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59" name="矩形: 圆角 20">
            <a:extLst>
              <a:ext uri="{FF2B5EF4-FFF2-40B4-BE49-F238E27FC236}">
                <a16:creationId xmlns:a16="http://schemas.microsoft.com/office/drawing/2014/main" id="{02C66BE2-4DA2-411E-B5A8-C1D8F5FBE91E}"/>
              </a:ext>
            </a:extLst>
          </p:cNvPr>
          <p:cNvSpPr/>
          <p:nvPr/>
        </p:nvSpPr>
        <p:spPr>
          <a:xfrm>
            <a:off x="1767970" y="7493685"/>
            <a:ext cx="8839070" cy="1909187"/>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1767012" y="6699454"/>
            <a:ext cx="8883212" cy="2923877"/>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ctr" rtl="1"/>
            <a:r>
              <a:rPr lang="ar-SA" sz="2400" b="1" dirty="0">
                <a:solidFill>
                  <a:srgbClr val="00B050"/>
                </a:solidFill>
                <a:latin typeface="KufiStandardGK" charset="-78"/>
                <a:ea typeface="KufiStandardGK" charset="-78"/>
                <a:cs typeface="KufiStandardGK" charset="-78"/>
              </a:rPr>
              <a:t>أبحث لأكتشف ثم أدون !!</a:t>
            </a:r>
          </a:p>
          <a:p>
            <a:pPr algn="ctr" rtl="1"/>
            <a:r>
              <a:rPr lang="ar-SA" sz="2000" dirty="0">
                <a:solidFill>
                  <a:srgbClr val="000000"/>
                </a:solidFill>
                <a:latin typeface="KufiStandardGK" charset="-78"/>
                <a:ea typeface="KufiStandardGK" charset="-78"/>
                <a:cs typeface="KufiStandardGK" charset="-78"/>
              </a:rPr>
              <a:t>في الصورة أعلاه يوجد عدداً من شبكات التواصل الاجتماعي الأكثر انتشاراً ، كُل طالبة من أعضاء المجموعة تختار ايقونة و تبحث عن نوع من شبكات التواصل الاجتماعي ثم تكتب تعريف مختصر عنها بحدود الـ (5 سطور ) ثم تشرح وتُشارك كُل طالبة مع صديقاتها في المجموعة ما توصلت له حول شبكة التواصل الاجتماعي التي اختارتها .. </a:t>
            </a:r>
          </a:p>
          <a:p>
            <a:pPr algn="ctr" rtl="1"/>
            <a:endParaRPr lang="ar-SA" sz="2000" dirty="0">
              <a:solidFill>
                <a:srgbClr val="000000"/>
              </a:solidFill>
            </a:endParaRPr>
          </a:p>
        </p:txBody>
      </p:sp>
      <p:pic>
        <p:nvPicPr>
          <p:cNvPr id="61" name="صورة 15"/>
          <p:cNvPicPr/>
          <p:nvPr/>
        </p:nvPicPr>
        <p:blipFill>
          <a:blip r:embed="rId10">
            <a:extLst>
              <a:ext uri="{28A0092B-C50C-407E-A947-70E740481C1C}">
                <a14:useLocalDpi xmlns:a14="http://schemas.microsoft.com/office/drawing/2010/main" val="0"/>
              </a:ext>
            </a:extLst>
          </a:blip>
          <a:stretch>
            <a:fillRect/>
          </a:stretch>
        </p:blipFill>
        <p:spPr>
          <a:xfrm>
            <a:off x="7351873" y="2907044"/>
            <a:ext cx="4172514" cy="3125565"/>
          </a:xfrm>
          <a:prstGeom prst="rect">
            <a:avLst/>
          </a:prstGeom>
        </p:spPr>
      </p:pic>
      <p:sp>
        <p:nvSpPr>
          <p:cNvPr id="7" name="Rectangle 6"/>
          <p:cNvSpPr/>
          <p:nvPr/>
        </p:nvSpPr>
        <p:spPr>
          <a:xfrm>
            <a:off x="2075587" y="2966306"/>
            <a:ext cx="5026328" cy="31375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103323" y="2995191"/>
            <a:ext cx="5045763" cy="3057942"/>
            <a:chOff x="6135789" y="4857528"/>
            <a:chExt cx="6699751" cy="5256422"/>
          </a:xfrm>
        </p:grpSpPr>
        <p:sp>
          <p:nvSpPr>
            <p:cNvPr id="87" name="Freeform 86"/>
            <p:cNvSpPr>
              <a:spLocks noEditPoints="1"/>
            </p:cNvSpPr>
            <p:nvPr/>
          </p:nvSpPr>
          <p:spPr bwMode="auto">
            <a:xfrm>
              <a:off x="8081522" y="6029101"/>
              <a:ext cx="2892036" cy="2090273"/>
            </a:xfrm>
            <a:custGeom>
              <a:avLst/>
              <a:gdLst>
                <a:gd name="T0" fmla="*/ 104 w 128"/>
                <a:gd name="T1" fmla="*/ 33 h 92"/>
                <a:gd name="T2" fmla="*/ 68 w 128"/>
                <a:gd name="T3" fmla="*/ 0 h 92"/>
                <a:gd name="T4" fmla="*/ 35 w 128"/>
                <a:gd name="T5" fmla="*/ 21 h 92"/>
                <a:gd name="T6" fmla="*/ 30 w 128"/>
                <a:gd name="T7" fmla="*/ 20 h 92"/>
                <a:gd name="T8" fmla="*/ 12 w 128"/>
                <a:gd name="T9" fmla="*/ 38 h 92"/>
                <a:gd name="T10" fmla="*/ 13 w 128"/>
                <a:gd name="T11" fmla="*/ 44 h 92"/>
                <a:gd name="T12" fmla="*/ 0 w 128"/>
                <a:gd name="T13" fmla="*/ 66 h 92"/>
                <a:gd name="T14" fmla="*/ 26 w 128"/>
                <a:gd name="T15" fmla="*/ 92 h 92"/>
                <a:gd name="T16" fmla="*/ 26 w 128"/>
                <a:gd name="T17" fmla="*/ 92 h 92"/>
                <a:gd name="T18" fmla="*/ 98 w 128"/>
                <a:gd name="T19" fmla="*/ 92 h 92"/>
                <a:gd name="T20" fmla="*/ 98 w 128"/>
                <a:gd name="T21" fmla="*/ 92 h 92"/>
                <a:gd name="T22" fmla="*/ 128 w 128"/>
                <a:gd name="T23" fmla="*/ 62 h 92"/>
                <a:gd name="T24" fmla="*/ 104 w 128"/>
                <a:gd name="T25" fmla="*/ 33 h 92"/>
                <a:gd name="T26" fmla="*/ 98 w 128"/>
                <a:gd name="T27" fmla="*/ 84 h 92"/>
                <a:gd name="T28" fmla="*/ 98 w 128"/>
                <a:gd name="T29" fmla="*/ 84 h 92"/>
                <a:gd name="T30" fmla="*/ 26 w 128"/>
                <a:gd name="T31" fmla="*/ 84 h 92"/>
                <a:gd name="T32" fmla="*/ 8 w 128"/>
                <a:gd name="T33" fmla="*/ 66 h 92"/>
                <a:gd name="T34" fmla="*/ 17 w 128"/>
                <a:gd name="T35" fmla="*/ 51 h 92"/>
                <a:gd name="T36" fmla="*/ 21 w 128"/>
                <a:gd name="T37" fmla="*/ 41 h 92"/>
                <a:gd name="T38" fmla="*/ 20 w 128"/>
                <a:gd name="T39" fmla="*/ 38 h 92"/>
                <a:gd name="T40" fmla="*/ 30 w 128"/>
                <a:gd name="T41" fmla="*/ 28 h 92"/>
                <a:gd name="T42" fmla="*/ 35 w 128"/>
                <a:gd name="T43" fmla="*/ 29 h 92"/>
                <a:gd name="T44" fmla="*/ 43 w 128"/>
                <a:gd name="T45" fmla="*/ 24 h 92"/>
                <a:gd name="T46" fmla="*/ 68 w 128"/>
                <a:gd name="T47" fmla="*/ 8 h 92"/>
                <a:gd name="T48" fmla="*/ 96 w 128"/>
                <a:gd name="T49" fmla="*/ 33 h 92"/>
                <a:gd name="T50" fmla="*/ 102 w 128"/>
                <a:gd name="T51" fmla="*/ 40 h 92"/>
                <a:gd name="T52" fmla="*/ 120 w 128"/>
                <a:gd name="T53" fmla="*/ 62 h 92"/>
                <a:gd name="T54" fmla="*/ 98 w 128"/>
                <a:gd name="T5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92">
                  <a:moveTo>
                    <a:pt x="104" y="33"/>
                  </a:moveTo>
                  <a:cubicBezTo>
                    <a:pt x="102" y="14"/>
                    <a:pt x="87" y="0"/>
                    <a:pt x="68" y="0"/>
                  </a:cubicBezTo>
                  <a:cubicBezTo>
                    <a:pt x="54" y="0"/>
                    <a:pt x="41" y="9"/>
                    <a:pt x="35" y="21"/>
                  </a:cubicBezTo>
                  <a:cubicBezTo>
                    <a:pt x="34" y="20"/>
                    <a:pt x="32" y="20"/>
                    <a:pt x="30" y="20"/>
                  </a:cubicBezTo>
                  <a:cubicBezTo>
                    <a:pt x="20" y="20"/>
                    <a:pt x="12" y="28"/>
                    <a:pt x="12" y="38"/>
                  </a:cubicBezTo>
                  <a:cubicBezTo>
                    <a:pt x="12" y="40"/>
                    <a:pt x="12" y="42"/>
                    <a:pt x="13" y="44"/>
                  </a:cubicBezTo>
                  <a:cubicBezTo>
                    <a:pt x="5" y="48"/>
                    <a:pt x="0" y="56"/>
                    <a:pt x="0" y="66"/>
                  </a:cubicBezTo>
                  <a:cubicBezTo>
                    <a:pt x="0" y="80"/>
                    <a:pt x="12" y="92"/>
                    <a:pt x="26" y="92"/>
                  </a:cubicBezTo>
                  <a:cubicBezTo>
                    <a:pt x="26" y="92"/>
                    <a:pt x="26" y="92"/>
                    <a:pt x="26" y="92"/>
                  </a:cubicBezTo>
                  <a:cubicBezTo>
                    <a:pt x="98" y="92"/>
                    <a:pt x="98" y="92"/>
                    <a:pt x="98" y="92"/>
                  </a:cubicBezTo>
                  <a:cubicBezTo>
                    <a:pt x="98" y="92"/>
                    <a:pt x="98" y="92"/>
                    <a:pt x="98" y="92"/>
                  </a:cubicBezTo>
                  <a:cubicBezTo>
                    <a:pt x="115" y="92"/>
                    <a:pt x="128" y="79"/>
                    <a:pt x="128" y="62"/>
                  </a:cubicBezTo>
                  <a:cubicBezTo>
                    <a:pt x="128" y="47"/>
                    <a:pt x="118" y="35"/>
                    <a:pt x="104" y="33"/>
                  </a:cubicBezTo>
                  <a:close/>
                  <a:moveTo>
                    <a:pt x="98" y="84"/>
                  </a:moveTo>
                  <a:cubicBezTo>
                    <a:pt x="98" y="84"/>
                    <a:pt x="98" y="84"/>
                    <a:pt x="98" y="84"/>
                  </a:cubicBezTo>
                  <a:cubicBezTo>
                    <a:pt x="26" y="84"/>
                    <a:pt x="26" y="84"/>
                    <a:pt x="26" y="84"/>
                  </a:cubicBezTo>
                  <a:cubicBezTo>
                    <a:pt x="16" y="84"/>
                    <a:pt x="8" y="76"/>
                    <a:pt x="8" y="66"/>
                  </a:cubicBezTo>
                  <a:cubicBezTo>
                    <a:pt x="8" y="60"/>
                    <a:pt x="11" y="54"/>
                    <a:pt x="17" y="51"/>
                  </a:cubicBezTo>
                  <a:cubicBezTo>
                    <a:pt x="23" y="47"/>
                    <a:pt x="23" y="47"/>
                    <a:pt x="21" y="41"/>
                  </a:cubicBezTo>
                  <a:cubicBezTo>
                    <a:pt x="20" y="40"/>
                    <a:pt x="20" y="39"/>
                    <a:pt x="20" y="38"/>
                  </a:cubicBezTo>
                  <a:cubicBezTo>
                    <a:pt x="20" y="32"/>
                    <a:pt x="24" y="28"/>
                    <a:pt x="30" y="28"/>
                  </a:cubicBezTo>
                  <a:cubicBezTo>
                    <a:pt x="30" y="28"/>
                    <a:pt x="33" y="28"/>
                    <a:pt x="35" y="29"/>
                  </a:cubicBezTo>
                  <a:cubicBezTo>
                    <a:pt x="40" y="31"/>
                    <a:pt x="41" y="29"/>
                    <a:pt x="43" y="24"/>
                  </a:cubicBezTo>
                  <a:cubicBezTo>
                    <a:pt x="47" y="14"/>
                    <a:pt x="57" y="8"/>
                    <a:pt x="68" y="8"/>
                  </a:cubicBezTo>
                  <a:cubicBezTo>
                    <a:pt x="82" y="8"/>
                    <a:pt x="94" y="19"/>
                    <a:pt x="96" y="33"/>
                  </a:cubicBezTo>
                  <a:cubicBezTo>
                    <a:pt x="96" y="39"/>
                    <a:pt x="96" y="39"/>
                    <a:pt x="102" y="40"/>
                  </a:cubicBezTo>
                  <a:cubicBezTo>
                    <a:pt x="112" y="42"/>
                    <a:pt x="120" y="51"/>
                    <a:pt x="120" y="62"/>
                  </a:cubicBezTo>
                  <a:cubicBezTo>
                    <a:pt x="120" y="74"/>
                    <a:pt x="110" y="84"/>
                    <a:pt x="98" y="84"/>
                  </a:cubicBezTo>
                  <a:close/>
                </a:path>
              </a:pathLst>
            </a:custGeom>
            <a:solidFill>
              <a:srgbClr val="FFFFFF"/>
            </a:solidFill>
            <a:ln>
              <a:noFill/>
            </a:ln>
          </p:spPr>
          <p:txBody>
            <a:bodyPr vert="horz" wrap="square" lIns="182843" tIns="91422" rIns="182843" bIns="914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Franklin Gothic Book" panose="020B0503020102020204"/>
              </a:endParaRPr>
            </a:p>
          </p:txBody>
        </p:sp>
        <p:cxnSp>
          <p:nvCxnSpPr>
            <p:cNvPr id="88" name="Straight Connector 87"/>
            <p:cNvCxnSpPr/>
            <p:nvPr/>
          </p:nvCxnSpPr>
          <p:spPr>
            <a:xfrm flipV="1">
              <a:off x="10587185" y="5810061"/>
              <a:ext cx="861919" cy="862144"/>
            </a:xfrm>
            <a:prstGeom prst="line">
              <a:avLst/>
            </a:prstGeom>
            <a:noFill/>
            <a:ln w="19050" cap="flat" cmpd="sng" algn="ctr">
              <a:solidFill>
                <a:srgbClr val="FFFFFF"/>
              </a:solidFill>
              <a:prstDash val="sysDot"/>
              <a:miter lim="800000"/>
            </a:ln>
            <a:effectLst/>
          </p:spPr>
        </p:cxnSp>
        <p:cxnSp>
          <p:nvCxnSpPr>
            <p:cNvPr id="89" name="Straight Connector 88"/>
            <p:cNvCxnSpPr/>
            <p:nvPr/>
          </p:nvCxnSpPr>
          <p:spPr>
            <a:xfrm flipH="1" flipV="1">
              <a:off x="7463434" y="6322061"/>
              <a:ext cx="684400" cy="539064"/>
            </a:xfrm>
            <a:prstGeom prst="line">
              <a:avLst/>
            </a:prstGeom>
            <a:noFill/>
            <a:ln w="19050" cap="flat" cmpd="sng" algn="ctr">
              <a:solidFill>
                <a:srgbClr val="FFFFFF"/>
              </a:solidFill>
              <a:prstDash val="sysDot"/>
              <a:miter lim="800000"/>
            </a:ln>
            <a:effectLst/>
          </p:spPr>
        </p:cxnSp>
        <p:cxnSp>
          <p:nvCxnSpPr>
            <p:cNvPr id="90" name="Straight Connector 89"/>
            <p:cNvCxnSpPr/>
            <p:nvPr/>
          </p:nvCxnSpPr>
          <p:spPr>
            <a:xfrm flipH="1">
              <a:off x="7421846" y="8132021"/>
              <a:ext cx="806345" cy="806553"/>
            </a:xfrm>
            <a:prstGeom prst="line">
              <a:avLst/>
            </a:prstGeom>
            <a:noFill/>
            <a:ln w="19050" cap="flat" cmpd="sng" algn="ctr">
              <a:solidFill>
                <a:srgbClr val="FFFFFF"/>
              </a:solidFill>
              <a:prstDash val="sysDot"/>
              <a:miter lim="800000"/>
            </a:ln>
            <a:effectLst/>
          </p:spPr>
        </p:cxnSp>
        <p:cxnSp>
          <p:nvCxnSpPr>
            <p:cNvPr id="91" name="Straight Connector 90"/>
            <p:cNvCxnSpPr/>
            <p:nvPr/>
          </p:nvCxnSpPr>
          <p:spPr>
            <a:xfrm flipH="1" flipV="1">
              <a:off x="10758337" y="8075816"/>
              <a:ext cx="690768" cy="793836"/>
            </a:xfrm>
            <a:prstGeom prst="line">
              <a:avLst/>
            </a:prstGeom>
            <a:noFill/>
            <a:ln w="19050" cap="flat" cmpd="sng" algn="ctr">
              <a:solidFill>
                <a:srgbClr val="FFFFFF"/>
              </a:solidFill>
              <a:prstDash val="sysDot"/>
              <a:miter lim="800000"/>
            </a:ln>
            <a:effectLst/>
          </p:spPr>
        </p:cxnSp>
        <p:sp>
          <p:nvSpPr>
            <p:cNvPr id="92" name="TextBox 91"/>
            <p:cNvSpPr txBox="1"/>
            <p:nvPr/>
          </p:nvSpPr>
          <p:spPr>
            <a:xfrm>
              <a:off x="8293824" y="6804389"/>
              <a:ext cx="2641205" cy="1269656"/>
            </a:xfrm>
            <a:prstGeom prst="rect">
              <a:avLst/>
            </a:prstGeom>
            <a:noFill/>
          </p:spPr>
          <p:txBody>
            <a:bodyPr wrap="square" lIns="182843" tIns="91422" rIns="182843" bIns="91422" rtlCol="0">
              <a:spAutoFit/>
            </a:bodyPr>
            <a:lstStyle/>
            <a:p>
              <a:pPr algn="ctr" defTabSz="914400"/>
              <a:r>
                <a:rPr lang="ar-SA" sz="1800" b="1">
                  <a:solidFill>
                    <a:srgbClr val="FFFFFF"/>
                  </a:solidFill>
                  <a:latin typeface="KufiStandardGK" charset="-78"/>
                  <a:ea typeface="KufiStandardGK" charset="-78"/>
                  <a:cs typeface="KufiStandardGK" charset="-78"/>
                </a:rPr>
                <a:t>شبكات التواصل الاجتماعي</a:t>
              </a:r>
              <a:endParaRPr lang="id-ID" sz="1800" b="1" dirty="0">
                <a:solidFill>
                  <a:srgbClr val="FFFFFF"/>
                </a:solidFill>
                <a:latin typeface="KufiStandardGK" charset="-78"/>
                <a:ea typeface="KufiStandardGK" charset="-78"/>
                <a:cs typeface="KufiStandardGK" charset="-78"/>
              </a:endParaRPr>
            </a:p>
          </p:txBody>
        </p:sp>
        <p:pic>
          <p:nvPicPr>
            <p:cNvPr id="93" name="Picture 92"/>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35789" y="7451944"/>
              <a:ext cx="878717" cy="818909"/>
            </a:xfrm>
            <a:prstGeom prst="rect">
              <a:avLst/>
            </a:prstGeom>
          </p:spPr>
        </p:pic>
        <p:pic>
          <p:nvPicPr>
            <p:cNvPr id="94" name="Picture 93"/>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14137" y="6689618"/>
              <a:ext cx="554784" cy="554784"/>
            </a:xfrm>
            <a:prstGeom prst="rect">
              <a:avLst/>
            </a:prstGeom>
          </p:spPr>
        </p:pic>
        <p:pic>
          <p:nvPicPr>
            <p:cNvPr id="95" name="Picture 94"/>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963736" y="7420815"/>
              <a:ext cx="871804" cy="774259"/>
            </a:xfrm>
            <a:prstGeom prst="rect">
              <a:avLst/>
            </a:prstGeom>
          </p:spPr>
        </p:pic>
        <p:pic>
          <p:nvPicPr>
            <p:cNvPr id="96" name="Picture 95"/>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40946" y="5445015"/>
              <a:ext cx="707130" cy="707130"/>
            </a:xfrm>
            <a:prstGeom prst="rect">
              <a:avLst/>
            </a:prstGeom>
          </p:spPr>
        </p:pic>
        <p:pic>
          <p:nvPicPr>
            <p:cNvPr id="97" name="Picture 96"/>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07800" y="6065427"/>
              <a:ext cx="865707" cy="871804"/>
            </a:xfrm>
            <a:prstGeom prst="rect">
              <a:avLst/>
            </a:prstGeom>
          </p:spPr>
        </p:pic>
        <p:pic>
          <p:nvPicPr>
            <p:cNvPr id="98" name="Picture 97"/>
            <p:cNvPicPr>
              <a:picLocks noChangeAspect="1"/>
            </p:cNvPicPr>
            <p:nvPr/>
          </p:nvPicPr>
          <p:blipFill>
            <a:blip r:embed="rId21">
              <a:duotone>
                <a:srgbClr val="FF3C4F">
                  <a:shade val="45000"/>
                  <a:satMod val="135000"/>
                </a:srgbClr>
                <a:prstClr val="white"/>
              </a:duotone>
              <a:extLst>
                <a:ext uri="{BEBA8EAE-BF5A-486C-A8C5-ECC9F3942E4B}">
                  <a14:imgProps xmlns:a14="http://schemas.microsoft.com/office/drawing/2010/main">
                    <a14:imgLayer r:embed="rId22">
                      <a14:imgEffect>
                        <a14:brightnessContrast bright="-82000"/>
                      </a14:imgEffect>
                    </a14:imgLayer>
                  </a14:imgProps>
                </a:ext>
                <a:ext uri="{28A0092B-C50C-407E-A947-70E740481C1C}">
                  <a14:useLocalDpi xmlns:a14="http://schemas.microsoft.com/office/drawing/2010/main" val="0"/>
                </a:ext>
              </a:extLst>
            </a:blip>
            <a:stretch>
              <a:fillRect/>
            </a:stretch>
          </p:blipFill>
          <p:spPr>
            <a:xfrm>
              <a:off x="11572420" y="4857528"/>
              <a:ext cx="1136072" cy="923913"/>
            </a:xfrm>
            <a:prstGeom prst="rect">
              <a:avLst/>
            </a:prstGeom>
          </p:spPr>
        </p:pic>
        <p:pic>
          <p:nvPicPr>
            <p:cNvPr id="99" name="Picture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174891" y="5183758"/>
              <a:ext cx="1317571" cy="1317571"/>
            </a:xfrm>
            <a:prstGeom prst="rect">
              <a:avLst/>
            </a:prstGeom>
          </p:spPr>
        </p:pic>
        <p:pic>
          <p:nvPicPr>
            <p:cNvPr id="100" name="Picture 99"/>
            <p:cNvPicPr>
              <a:picLocks noChangeAspect="1"/>
            </p:cNvPicPr>
            <p:nvPr/>
          </p:nvPicPr>
          <p:blipFill>
            <a:blip r:embed="rId24">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83694" y="5887548"/>
              <a:ext cx="554784" cy="499915"/>
            </a:xfrm>
            <a:prstGeom prst="rect">
              <a:avLst/>
            </a:prstGeom>
          </p:spPr>
        </p:pic>
        <p:pic>
          <p:nvPicPr>
            <p:cNvPr id="101" name="Picture 10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04576" y="8805722"/>
              <a:ext cx="1049863" cy="1001778"/>
            </a:xfrm>
            <a:prstGeom prst="rect">
              <a:avLst/>
            </a:prstGeom>
          </p:spPr>
        </p:pic>
        <p:pic>
          <p:nvPicPr>
            <p:cNvPr id="102" name="Picture 101"/>
            <p:cNvPicPr>
              <a:picLocks noChangeAspect="1"/>
            </p:cNvPicPr>
            <p:nvPr/>
          </p:nvPicPr>
          <p:blipFill>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325341" y="7074237"/>
              <a:ext cx="481626" cy="384081"/>
            </a:xfrm>
            <a:prstGeom prst="rect">
              <a:avLst/>
            </a:prstGeom>
          </p:spPr>
        </p:pic>
        <p:pic>
          <p:nvPicPr>
            <p:cNvPr id="103" name="Picture 102"/>
            <p:cNvPicPr>
              <a:picLocks noChangeAspect="1"/>
            </p:cNvPicPr>
            <p:nvPr/>
          </p:nvPicPr>
          <p:blipFill>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318742" y="7795375"/>
              <a:ext cx="548688" cy="560881"/>
            </a:xfrm>
            <a:prstGeom prst="rect">
              <a:avLst/>
            </a:prstGeom>
          </p:spPr>
        </p:pic>
        <p:pic>
          <p:nvPicPr>
            <p:cNvPr id="104" name="Picture 103"/>
            <p:cNvPicPr>
              <a:picLocks noChangeAspect="1"/>
            </p:cNvPicPr>
            <p:nvPr/>
          </p:nvPicPr>
          <p:blipFill>
            <a:blip r:embed="rId31" cstate="print">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851162" y="5171881"/>
              <a:ext cx="684211" cy="697715"/>
            </a:xfrm>
            <a:prstGeom prst="rect">
              <a:avLst/>
            </a:prstGeom>
          </p:spPr>
        </p:pic>
        <p:pic>
          <p:nvPicPr>
            <p:cNvPr id="105" name="Picture 104"/>
            <p:cNvPicPr>
              <a:picLocks noChangeAspect="1"/>
            </p:cNvPicPr>
            <p:nvPr/>
          </p:nvPicPr>
          <p:blipFill>
            <a:blip r:embed="rId33">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32993" y="8413800"/>
              <a:ext cx="414564" cy="542591"/>
            </a:xfrm>
            <a:prstGeom prst="rect">
              <a:avLst/>
            </a:prstGeom>
          </p:spPr>
        </p:pic>
        <p:pic>
          <p:nvPicPr>
            <p:cNvPr id="106" name="Picture 105"/>
            <p:cNvPicPr>
              <a:picLocks noChangeAspect="1"/>
            </p:cNvPicPr>
            <p:nvPr/>
          </p:nvPicPr>
          <p:blipFill>
            <a:blip r:embed="rId35">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33691" y="8413818"/>
              <a:ext cx="554784" cy="731583"/>
            </a:xfrm>
            <a:prstGeom prst="rect">
              <a:avLst/>
            </a:prstGeom>
          </p:spPr>
        </p:pic>
        <p:pic>
          <p:nvPicPr>
            <p:cNvPr id="107" name="Picture 106"/>
            <p:cNvPicPr>
              <a:picLocks noChangeAspect="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49091" y="8805732"/>
              <a:ext cx="697402" cy="697402"/>
            </a:xfrm>
            <a:prstGeom prst="rect">
              <a:avLst/>
            </a:prstGeom>
          </p:spPr>
        </p:pic>
        <p:pic>
          <p:nvPicPr>
            <p:cNvPr id="108" name="Picture 107"/>
            <p:cNvPicPr>
              <a:picLocks noChangeAspect="1"/>
            </p:cNvPicPr>
            <p:nvPr/>
          </p:nvPicPr>
          <p:blipFill>
            <a:blip r:embed="rId39">
              <a:extLst>
                <a:ext uri="{BEBA8EAE-BF5A-486C-A8C5-ECC9F3942E4B}">
                  <a14:imgProps xmlns:a14="http://schemas.microsoft.com/office/drawing/2010/main">
                    <a14:imgLayer r:embed="rId4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97007" y="8420705"/>
              <a:ext cx="518205" cy="438950"/>
            </a:xfrm>
            <a:prstGeom prst="rect">
              <a:avLst/>
            </a:prstGeom>
          </p:spPr>
        </p:pic>
        <p:pic>
          <p:nvPicPr>
            <p:cNvPr id="109" name="Picture 10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1449103" y="8767167"/>
              <a:ext cx="1354391" cy="1346783"/>
            </a:xfrm>
            <a:prstGeom prst="rect">
              <a:avLst/>
            </a:prstGeom>
          </p:spPr>
        </p:pic>
        <p:pic>
          <p:nvPicPr>
            <p:cNvPr id="110" name="Picture 109"/>
            <p:cNvPicPr>
              <a:picLocks noChangeAspect="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060588" y="6967010"/>
              <a:ext cx="493819" cy="396274"/>
            </a:xfrm>
            <a:prstGeom prst="rect">
              <a:avLst/>
            </a:prstGeom>
          </p:spPr>
        </p:pic>
        <p:pic>
          <p:nvPicPr>
            <p:cNvPr id="111" name="Picture 110"/>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41804" y="8049604"/>
              <a:ext cx="548688" cy="371888"/>
            </a:xfrm>
            <a:prstGeom prst="rect">
              <a:avLst/>
            </a:prstGeom>
          </p:spPr>
        </p:pic>
      </p:grpSp>
    </p:spTree>
    <p:extLst>
      <p:ext uri="{BB962C8B-B14F-4D97-AF65-F5344CB8AC3E}">
        <p14:creationId xmlns:p14="http://schemas.microsoft.com/office/powerpoint/2010/main" val="188948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الثالث :أنواع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3923302" y="2673978"/>
            <a:ext cx="7950676" cy="4555093"/>
          </a:xfrm>
          <a:prstGeom prst="rect">
            <a:avLst/>
          </a:prstGeom>
        </p:spPr>
        <p:txBody>
          <a:bodyPr wrap="square">
            <a:spAutoFit/>
          </a:bodyPr>
          <a:lstStyle/>
          <a:p>
            <a:pPr algn="r" rtl="1"/>
            <a:r>
              <a:rPr lang="ar-SA" sz="2000" b="1" dirty="0">
                <a:solidFill>
                  <a:srgbClr val="00B050"/>
                </a:solidFill>
                <a:latin typeface="KufiStandardGK" charset="-78"/>
                <a:ea typeface="KufiStandardGK" charset="-78"/>
                <a:cs typeface="KufiStandardGK" charset="-78"/>
              </a:rPr>
              <a:t>أولاً/ المدونات</a:t>
            </a:r>
          </a:p>
          <a:p>
            <a:pPr algn="justLow" rtl="1"/>
            <a:r>
              <a:rPr lang="ar-SA" sz="1800" b="1" dirty="0">
                <a:solidFill>
                  <a:srgbClr val="0B0B0B"/>
                </a:solidFill>
                <a:latin typeface="KufiStandardGK" charset="-78"/>
                <a:ea typeface="KufiStandardGK" charset="-78"/>
                <a:cs typeface="KufiStandardGK" charset="-78"/>
              </a:rPr>
              <a:t>مواقع تصميمها احترافي تمكن صاحبها من نشر الموضوعات بطريقة متقدمة، وتتيح للزائر الاطلاع عليها والتعليق عليها وتقييمها ومشاركتها مع آخرين.</a:t>
            </a:r>
          </a:p>
          <a:p>
            <a:pPr algn="justLow" rtl="1"/>
            <a:endParaRPr lang="ar-SA" sz="1800" b="1" dirty="0">
              <a:solidFill>
                <a:srgbClr val="0B0B0B"/>
              </a:solidFill>
              <a:latin typeface="KufiStandardGK" charset="-78"/>
              <a:ea typeface="KufiStandardGK" charset="-78"/>
              <a:cs typeface="KufiStandardGK" charset="-78"/>
            </a:endParaRPr>
          </a:p>
          <a:p>
            <a:pPr algn="justLow" rtl="1"/>
            <a:r>
              <a:rPr lang="ar-SA" sz="1800" b="1" dirty="0">
                <a:solidFill>
                  <a:srgbClr val="00B050"/>
                </a:solidFill>
                <a:latin typeface="KufiStandardGK" charset="-78"/>
                <a:ea typeface="KufiStandardGK" charset="-78"/>
                <a:cs typeface="KufiStandardGK" charset="-78"/>
              </a:rPr>
              <a:t>مزايا المدونات</a:t>
            </a:r>
          </a:p>
          <a:p>
            <a:pPr algn="justLow" rtl="1"/>
            <a:r>
              <a:rPr lang="ar-SA" sz="1800" b="1" dirty="0">
                <a:solidFill>
                  <a:srgbClr val="C00000"/>
                </a:solidFill>
                <a:latin typeface="KufiStandardGK" charset="-78"/>
                <a:ea typeface="KufiStandardGK" charset="-78"/>
                <a:cs typeface="KufiStandardGK" charset="-78"/>
              </a:rPr>
              <a:t>التواجد الدائم: </a:t>
            </a:r>
            <a:r>
              <a:rPr lang="ar-SA" sz="1800" b="1" dirty="0">
                <a:solidFill>
                  <a:srgbClr val="0B0B0B"/>
                </a:solidFill>
                <a:latin typeface="KufiStandardGK" charset="-78"/>
                <a:ea typeface="KufiStandardGK" charset="-78"/>
                <a:cs typeface="KufiStandardGK" charset="-78"/>
              </a:rPr>
              <a:t>حيث تعد المدونة متاحة للوصول في أي وقت وفي أي مكان وبأي طريقة.  </a:t>
            </a:r>
          </a:p>
          <a:p>
            <a:pPr algn="justLow" rtl="1"/>
            <a:r>
              <a:rPr lang="ar-SA" sz="1800" b="1" dirty="0">
                <a:solidFill>
                  <a:srgbClr val="C00000"/>
                </a:solidFill>
                <a:latin typeface="KufiStandardGK" charset="-78"/>
                <a:ea typeface="KufiStandardGK" charset="-78"/>
                <a:cs typeface="KufiStandardGK" charset="-78"/>
              </a:rPr>
              <a:t>التواصل: :</a:t>
            </a:r>
            <a:r>
              <a:rPr lang="ar-SA" sz="1800" b="1" dirty="0">
                <a:solidFill>
                  <a:srgbClr val="0B0B0B"/>
                </a:solidFill>
                <a:latin typeface="KufiStandardGK" charset="-78"/>
                <a:ea typeface="KufiStandardGK" charset="-78"/>
                <a:cs typeface="KufiStandardGK" charset="-78"/>
              </a:rPr>
              <a:t>نظرا لطبيعة المدونات التي توفر إمكانية التعقيب والرد على المنشورات، فإن عدد من </a:t>
            </a:r>
            <a:r>
              <a:rPr lang="ar-SA" sz="1800" b="1" dirty="0" err="1">
                <a:solidFill>
                  <a:srgbClr val="0B0B0B"/>
                </a:solidFill>
                <a:latin typeface="KufiStandardGK" charset="-78"/>
                <a:ea typeface="KufiStandardGK" charset="-78"/>
                <a:cs typeface="KufiStandardGK" charset="-78"/>
              </a:rPr>
              <a:t>مهارت</a:t>
            </a:r>
            <a:r>
              <a:rPr lang="ar-SA" sz="1800" b="1" dirty="0">
                <a:solidFill>
                  <a:srgbClr val="0B0B0B"/>
                </a:solidFill>
                <a:latin typeface="KufiStandardGK" charset="-78"/>
                <a:ea typeface="KufiStandardGK" charset="-78"/>
                <a:cs typeface="KufiStandardGK" charset="-78"/>
              </a:rPr>
              <a:t> التواصل يتم </a:t>
            </a:r>
            <a:r>
              <a:rPr lang="ar-SA" sz="1800" b="1" dirty="0" err="1">
                <a:solidFill>
                  <a:srgbClr val="0B0B0B"/>
                </a:solidFill>
                <a:latin typeface="KufiStandardGK" charset="-78"/>
                <a:ea typeface="KufiStandardGK" charset="-78"/>
                <a:cs typeface="KufiStandardGK" charset="-78"/>
              </a:rPr>
              <a:t>تعزيزها،كما</a:t>
            </a:r>
            <a:r>
              <a:rPr lang="ar-SA" sz="1800" b="1" dirty="0">
                <a:solidFill>
                  <a:srgbClr val="0B0B0B"/>
                </a:solidFill>
                <a:latin typeface="KufiStandardGK" charset="-78"/>
                <a:ea typeface="KufiStandardGK" charset="-78"/>
                <a:cs typeface="KufiStandardGK" charset="-78"/>
              </a:rPr>
              <a:t> يمكن ربط المدونة بسهولة مع شبكات التواصل الاجتماعي مثل الـ : فيسبوك  (</a:t>
            </a:r>
            <a:r>
              <a:rPr lang="ar-SA" sz="1800" b="1" dirty="0" err="1">
                <a:solidFill>
                  <a:srgbClr val="0B0B0B"/>
                </a:solidFill>
                <a:latin typeface="KufiStandardGK" charset="-78"/>
                <a:ea typeface="KufiStandardGK" charset="-78"/>
                <a:cs typeface="KufiStandardGK" charset="-78"/>
              </a:rPr>
              <a:t>Facebook</a:t>
            </a:r>
            <a:r>
              <a:rPr lang="ar-SA" sz="1800" b="1" dirty="0">
                <a:solidFill>
                  <a:srgbClr val="0B0B0B"/>
                </a:solidFill>
                <a:latin typeface="KufiStandardGK" charset="-78"/>
                <a:ea typeface="KufiStandardGK" charset="-78"/>
                <a:cs typeface="KufiStandardGK" charset="-78"/>
              </a:rPr>
              <a:t>)، وتويتر (</a:t>
            </a:r>
            <a:r>
              <a:rPr lang="ar-SA" sz="1800" b="1" dirty="0" err="1">
                <a:solidFill>
                  <a:srgbClr val="0B0B0B"/>
                </a:solidFill>
                <a:latin typeface="KufiStandardGK" charset="-78"/>
                <a:ea typeface="KufiStandardGK" charset="-78"/>
                <a:cs typeface="KufiStandardGK" charset="-78"/>
              </a:rPr>
              <a:t>Twitter</a:t>
            </a:r>
            <a:r>
              <a:rPr lang="ar-SA" sz="1800" b="1" dirty="0">
                <a:solidFill>
                  <a:srgbClr val="0B0B0B"/>
                </a:solidFill>
                <a:latin typeface="KufiStandardGK" charset="-78"/>
                <a:ea typeface="KufiStandardGK" charset="-78"/>
                <a:cs typeface="KufiStandardGK" charset="-78"/>
              </a:rPr>
              <a:t>) و (</a:t>
            </a:r>
            <a:r>
              <a:rPr lang="ar-SA" sz="1800" b="1" dirty="0" err="1">
                <a:solidFill>
                  <a:srgbClr val="0B0B0B"/>
                </a:solidFill>
                <a:latin typeface="KufiStandardGK" charset="-78"/>
                <a:ea typeface="KufiStandardGK" charset="-78"/>
                <a:cs typeface="KufiStandardGK" charset="-78"/>
              </a:rPr>
              <a:t>youtube</a:t>
            </a:r>
            <a:r>
              <a:rPr lang="ar-SA" sz="1800" b="1" dirty="0">
                <a:solidFill>
                  <a:srgbClr val="0B0B0B"/>
                </a:solidFill>
                <a:latin typeface="KufiStandardGK" charset="-78"/>
                <a:ea typeface="KufiStandardGK" charset="-78"/>
                <a:cs typeface="KufiStandardGK" charset="-78"/>
              </a:rPr>
              <a:t>) .</a:t>
            </a:r>
          </a:p>
          <a:p>
            <a:pPr algn="justLow" rtl="1"/>
            <a:r>
              <a:rPr lang="ar-SA" sz="1800" b="1" dirty="0">
                <a:solidFill>
                  <a:srgbClr val="C00000"/>
                </a:solidFill>
                <a:latin typeface="KufiStandardGK" charset="-78"/>
                <a:ea typeface="KufiStandardGK" charset="-78"/>
                <a:cs typeface="KufiStandardGK" charset="-78"/>
              </a:rPr>
              <a:t>المرونة: </a:t>
            </a:r>
            <a:r>
              <a:rPr lang="ar-SA" sz="1800" b="1" dirty="0">
                <a:solidFill>
                  <a:srgbClr val="0B0B0B"/>
                </a:solidFill>
                <a:latin typeface="KufiStandardGK" charset="-78"/>
                <a:ea typeface="KufiStandardGK" charset="-78"/>
                <a:cs typeface="KufiStandardGK" charset="-78"/>
              </a:rPr>
              <a:t>:يمكن تغيير تصميم المدونة بكل مرونة من قبل المدون لتتلاءم مع متطلباته المتجددة.</a:t>
            </a:r>
          </a:p>
          <a:p>
            <a:pPr algn="justLow" rtl="1"/>
            <a:r>
              <a:rPr lang="ar-SA" sz="1800" b="1" dirty="0">
                <a:solidFill>
                  <a:srgbClr val="C00000"/>
                </a:solidFill>
                <a:latin typeface="KufiStandardGK" charset="-78"/>
                <a:ea typeface="KufiStandardGK" charset="-78"/>
                <a:cs typeface="KufiStandardGK" charset="-78"/>
              </a:rPr>
              <a:t>سهولة الاستخدام : </a:t>
            </a:r>
            <a:r>
              <a:rPr lang="ar-SA" sz="1800" b="1" dirty="0">
                <a:solidFill>
                  <a:srgbClr val="0B0B0B"/>
                </a:solidFill>
                <a:latin typeface="KufiStandardGK" charset="-78"/>
                <a:ea typeface="KufiStandardGK" charset="-78"/>
                <a:cs typeface="KufiStandardGK" charset="-78"/>
              </a:rPr>
              <a:t>تعد المدونات تقنية سهلة الاستخدام، ولا تتطلب مهارات تقنية عالية سواء للمدون أو للزوار.</a:t>
            </a: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p:txBody>
      </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2586991" y="6921342"/>
            <a:ext cx="6334209" cy="2123658"/>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ctr" rtl="1"/>
            <a:r>
              <a:rPr lang="ar-SA" sz="2400" dirty="0">
                <a:solidFill>
                  <a:srgbClr val="000000"/>
                </a:solidFill>
                <a:latin typeface="KufiStandardGK" charset="-78"/>
                <a:ea typeface="KufiStandardGK" charset="-78"/>
                <a:cs typeface="KufiStandardGK" charset="-78"/>
              </a:rPr>
              <a:t>إذا لم تحاول أن تفعل شيء أبعد مما قد أتقنته .. فأنك لا تتقدم أبدا .</a:t>
            </a:r>
          </a:p>
          <a:p>
            <a:pPr algn="ctr" rtl="1"/>
            <a:r>
              <a:rPr lang="ar-SA" sz="2400" dirty="0">
                <a:solidFill>
                  <a:srgbClr val="000000"/>
                </a:solidFill>
                <a:latin typeface="KufiStandardGK" charset="-78"/>
                <a:ea typeface="KufiStandardGK" charset="-78"/>
                <a:cs typeface="KufiStandardGK" charset="-78"/>
              </a:rPr>
              <a:t>(رونالد)</a:t>
            </a:r>
            <a:endParaRPr lang="ar-SA" sz="2000" dirty="0">
              <a:solidFill>
                <a:srgbClr val="000000"/>
              </a:solidFill>
            </a:endParaRPr>
          </a:p>
        </p:txBody>
      </p:sp>
      <p:grpSp>
        <p:nvGrpSpPr>
          <p:cNvPr id="5" name="Group 4"/>
          <p:cNvGrpSpPr/>
          <p:nvPr/>
        </p:nvGrpSpPr>
        <p:grpSpPr>
          <a:xfrm>
            <a:off x="59936" y="3753091"/>
            <a:ext cx="3525591" cy="3116935"/>
            <a:chOff x="305601" y="103975"/>
            <a:chExt cx="7103198" cy="6961843"/>
          </a:xfrm>
        </p:grpSpPr>
        <p:grpSp>
          <p:nvGrpSpPr>
            <p:cNvPr id="180" name="Group 179"/>
            <p:cNvGrpSpPr/>
            <p:nvPr/>
          </p:nvGrpSpPr>
          <p:grpSpPr>
            <a:xfrm>
              <a:off x="305601" y="2668073"/>
              <a:ext cx="3524340" cy="3524339"/>
              <a:chOff x="321398" y="1815220"/>
              <a:chExt cx="2308633" cy="2308633"/>
            </a:xfrm>
          </p:grpSpPr>
          <p:sp>
            <p:nvSpPr>
              <p:cNvPr id="181" name="Oval 180"/>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82" name="Oval 181"/>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83" name="Oval 182"/>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8553" y="103975"/>
              <a:ext cx="4310246" cy="4651651"/>
            </a:xfrm>
            <a:prstGeom prst="rect">
              <a:avLst/>
            </a:prstGeom>
          </p:spPr>
        </p:pic>
        <p:sp>
          <p:nvSpPr>
            <p:cNvPr id="185" name="Freeform 12"/>
            <p:cNvSpPr>
              <a:spLocks noEditPoints="1"/>
            </p:cNvSpPr>
            <p:nvPr/>
          </p:nvSpPr>
          <p:spPr bwMode="auto">
            <a:xfrm rot="21146695">
              <a:off x="1428956" y="2647284"/>
              <a:ext cx="1686317" cy="1649584"/>
            </a:xfrm>
            <a:custGeom>
              <a:avLst/>
              <a:gdLst>
                <a:gd name="T0" fmla="*/ 2384 w 2506"/>
                <a:gd name="T1" fmla="*/ 122 h 2453"/>
                <a:gd name="T2" fmla="*/ 2190 w 2506"/>
                <a:gd name="T3" fmla="*/ 0 h 2453"/>
                <a:gd name="T4" fmla="*/ 1389 w 2506"/>
                <a:gd name="T5" fmla="*/ 432 h 2453"/>
                <a:gd name="T6" fmla="*/ 1145 w 2506"/>
                <a:gd name="T7" fmla="*/ 382 h 2453"/>
                <a:gd name="T8" fmla="*/ 220 w 2506"/>
                <a:gd name="T9" fmla="*/ 477 h 2453"/>
                <a:gd name="T10" fmla="*/ 0 w 2506"/>
                <a:gd name="T11" fmla="*/ 819 h 2453"/>
                <a:gd name="T12" fmla="*/ 104 w 2506"/>
                <a:gd name="T13" fmla="*/ 1388 h 2453"/>
                <a:gd name="T14" fmla="*/ 434 w 2506"/>
                <a:gd name="T15" fmla="*/ 1654 h 2453"/>
                <a:gd name="T16" fmla="*/ 833 w 2506"/>
                <a:gd name="T17" fmla="*/ 2453 h 2453"/>
                <a:gd name="T18" fmla="*/ 1168 w 2506"/>
                <a:gd name="T19" fmla="*/ 2358 h 2453"/>
                <a:gd name="T20" fmla="*/ 1305 w 2506"/>
                <a:gd name="T21" fmla="*/ 2109 h 2453"/>
                <a:gd name="T22" fmla="*/ 1274 w 2506"/>
                <a:gd name="T23" fmla="*/ 1904 h 2453"/>
                <a:gd name="T24" fmla="*/ 1312 w 2506"/>
                <a:gd name="T25" fmla="*/ 1739 h 2453"/>
                <a:gd name="T26" fmla="*/ 1237 w 2506"/>
                <a:gd name="T27" fmla="*/ 1618 h 2453"/>
                <a:gd name="T28" fmla="*/ 1389 w 2506"/>
                <a:gd name="T29" fmla="*/ 1606 h 2453"/>
                <a:gd name="T30" fmla="*/ 2190 w 2506"/>
                <a:gd name="T31" fmla="*/ 2051 h 2453"/>
                <a:gd name="T32" fmla="*/ 2384 w 2506"/>
                <a:gd name="T33" fmla="*/ 1928 h 2453"/>
                <a:gd name="T34" fmla="*/ 2506 w 2506"/>
                <a:gd name="T35" fmla="*/ 1017 h 2453"/>
                <a:gd name="T36" fmla="*/ 833 w 2506"/>
                <a:gd name="T37" fmla="*/ 2318 h 2453"/>
                <a:gd name="T38" fmla="*/ 556 w 2506"/>
                <a:gd name="T39" fmla="*/ 1592 h 2453"/>
                <a:gd name="T40" fmla="*/ 1176 w 2506"/>
                <a:gd name="T41" fmla="*/ 2149 h 2453"/>
                <a:gd name="T42" fmla="*/ 1128 w 2506"/>
                <a:gd name="T43" fmla="*/ 2229 h 2453"/>
                <a:gd name="T44" fmla="*/ 833 w 2506"/>
                <a:gd name="T45" fmla="*/ 2318 h 2453"/>
                <a:gd name="T46" fmla="*/ 136 w 2506"/>
                <a:gd name="T47" fmla="*/ 819 h 2453"/>
                <a:gd name="T48" fmla="*/ 147 w 2506"/>
                <a:gd name="T49" fmla="*/ 1253 h 2453"/>
                <a:gd name="T50" fmla="*/ 219 w 2506"/>
                <a:gd name="T51" fmla="*/ 1264 h 2453"/>
                <a:gd name="T52" fmla="*/ 476 w 2506"/>
                <a:gd name="T53" fmla="*/ 517 h 2453"/>
                <a:gd name="T54" fmla="*/ 1140 w 2506"/>
                <a:gd name="T55" fmla="*/ 1521 h 2453"/>
                <a:gd name="T56" fmla="*/ 476 w 2506"/>
                <a:gd name="T57" fmla="*/ 1521 h 2453"/>
                <a:gd name="T58" fmla="*/ 1090 w 2506"/>
                <a:gd name="T59" fmla="*/ 1638 h 2453"/>
                <a:gd name="T60" fmla="*/ 1148 w 2506"/>
                <a:gd name="T61" fmla="*/ 1823 h 2453"/>
                <a:gd name="T62" fmla="*/ 1212 w 2506"/>
                <a:gd name="T63" fmla="*/ 567 h 2453"/>
                <a:gd name="T64" fmla="*/ 2132 w 2506"/>
                <a:gd name="T65" fmla="*/ 201 h 2453"/>
                <a:gd name="T66" fmla="*/ 1421 w 2506"/>
                <a:gd name="T67" fmla="*/ 1471 h 2453"/>
                <a:gd name="T68" fmla="*/ 1212 w 2506"/>
                <a:gd name="T69" fmla="*/ 567 h 2453"/>
                <a:gd name="T70" fmla="*/ 2248 w 2506"/>
                <a:gd name="T71" fmla="*/ 135 h 2453"/>
                <a:gd name="T72" fmla="*/ 2203 w 2506"/>
                <a:gd name="T73" fmla="*/ 1915 h 2453"/>
                <a:gd name="T74" fmla="*/ 2319 w 2506"/>
                <a:gd name="T75" fmla="*/ 1169 h 2453"/>
                <a:gd name="T76" fmla="*/ 2371 w 2506"/>
                <a:gd name="T77" fmla="*/ 1017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06" h="2453">
                  <a:moveTo>
                    <a:pt x="2384" y="735"/>
                  </a:moveTo>
                  <a:cubicBezTo>
                    <a:pt x="2384" y="122"/>
                    <a:pt x="2384" y="122"/>
                    <a:pt x="2384" y="122"/>
                  </a:cubicBezTo>
                  <a:cubicBezTo>
                    <a:pt x="2384" y="54"/>
                    <a:pt x="2329" y="0"/>
                    <a:pt x="2261" y="0"/>
                  </a:cubicBezTo>
                  <a:cubicBezTo>
                    <a:pt x="2190" y="0"/>
                    <a:pt x="2190" y="0"/>
                    <a:pt x="2190" y="0"/>
                  </a:cubicBezTo>
                  <a:cubicBezTo>
                    <a:pt x="2138" y="0"/>
                    <a:pt x="2094" y="32"/>
                    <a:pt x="2076" y="78"/>
                  </a:cubicBezTo>
                  <a:cubicBezTo>
                    <a:pt x="1389" y="432"/>
                    <a:pt x="1389" y="432"/>
                    <a:pt x="1389" y="432"/>
                  </a:cubicBezTo>
                  <a:cubicBezTo>
                    <a:pt x="1248" y="432"/>
                    <a:pt x="1248" y="432"/>
                    <a:pt x="1248" y="432"/>
                  </a:cubicBezTo>
                  <a:cubicBezTo>
                    <a:pt x="1224" y="401"/>
                    <a:pt x="1186" y="382"/>
                    <a:pt x="1145" y="382"/>
                  </a:cubicBezTo>
                  <a:cubicBezTo>
                    <a:pt x="476" y="382"/>
                    <a:pt x="476" y="382"/>
                    <a:pt x="476" y="382"/>
                  </a:cubicBezTo>
                  <a:cubicBezTo>
                    <a:pt x="382" y="382"/>
                    <a:pt x="291" y="416"/>
                    <a:pt x="220" y="477"/>
                  </a:cubicBezTo>
                  <a:cubicBezTo>
                    <a:pt x="166" y="523"/>
                    <a:pt x="126" y="583"/>
                    <a:pt x="104" y="650"/>
                  </a:cubicBezTo>
                  <a:cubicBezTo>
                    <a:pt x="42" y="682"/>
                    <a:pt x="0" y="746"/>
                    <a:pt x="0" y="819"/>
                  </a:cubicBezTo>
                  <a:cubicBezTo>
                    <a:pt x="0" y="1219"/>
                    <a:pt x="0" y="1219"/>
                    <a:pt x="0" y="1219"/>
                  </a:cubicBezTo>
                  <a:cubicBezTo>
                    <a:pt x="0" y="1293"/>
                    <a:pt x="42" y="1357"/>
                    <a:pt x="104" y="1388"/>
                  </a:cubicBezTo>
                  <a:cubicBezTo>
                    <a:pt x="126" y="1455"/>
                    <a:pt x="166" y="1515"/>
                    <a:pt x="220" y="1561"/>
                  </a:cubicBezTo>
                  <a:cubicBezTo>
                    <a:pt x="280" y="1613"/>
                    <a:pt x="355" y="1646"/>
                    <a:pt x="434" y="1654"/>
                  </a:cubicBezTo>
                  <a:cubicBezTo>
                    <a:pt x="642" y="2317"/>
                    <a:pt x="642" y="2317"/>
                    <a:pt x="642" y="2317"/>
                  </a:cubicBezTo>
                  <a:cubicBezTo>
                    <a:pt x="668" y="2398"/>
                    <a:pt x="744" y="2453"/>
                    <a:pt x="833" y="2453"/>
                  </a:cubicBezTo>
                  <a:cubicBezTo>
                    <a:pt x="855" y="2453"/>
                    <a:pt x="876" y="2450"/>
                    <a:pt x="897" y="2443"/>
                  </a:cubicBezTo>
                  <a:cubicBezTo>
                    <a:pt x="1168" y="2358"/>
                    <a:pt x="1168" y="2358"/>
                    <a:pt x="1168" y="2358"/>
                  </a:cubicBezTo>
                  <a:cubicBezTo>
                    <a:pt x="1219" y="2342"/>
                    <a:pt x="1262" y="2308"/>
                    <a:pt x="1288" y="2263"/>
                  </a:cubicBezTo>
                  <a:cubicBezTo>
                    <a:pt x="1315" y="2216"/>
                    <a:pt x="1321" y="2160"/>
                    <a:pt x="1305" y="2109"/>
                  </a:cubicBezTo>
                  <a:cubicBezTo>
                    <a:pt x="1246" y="1921"/>
                    <a:pt x="1246" y="1921"/>
                    <a:pt x="1246" y="1921"/>
                  </a:cubicBezTo>
                  <a:cubicBezTo>
                    <a:pt x="1274" y="1904"/>
                    <a:pt x="1274" y="1904"/>
                    <a:pt x="1274" y="1904"/>
                  </a:cubicBezTo>
                  <a:cubicBezTo>
                    <a:pt x="1330" y="1869"/>
                    <a:pt x="1347" y="1795"/>
                    <a:pt x="1313" y="1739"/>
                  </a:cubicBezTo>
                  <a:cubicBezTo>
                    <a:pt x="1312" y="1739"/>
                    <a:pt x="1312" y="1739"/>
                    <a:pt x="1312" y="1739"/>
                  </a:cubicBezTo>
                  <a:cubicBezTo>
                    <a:pt x="1312" y="1739"/>
                    <a:pt x="1312" y="1739"/>
                    <a:pt x="1312" y="1739"/>
                  </a:cubicBezTo>
                  <a:cubicBezTo>
                    <a:pt x="1237" y="1618"/>
                    <a:pt x="1237" y="1618"/>
                    <a:pt x="1237" y="1618"/>
                  </a:cubicBezTo>
                  <a:cubicBezTo>
                    <a:pt x="1241" y="1614"/>
                    <a:pt x="1244" y="1611"/>
                    <a:pt x="1248" y="1606"/>
                  </a:cubicBezTo>
                  <a:cubicBezTo>
                    <a:pt x="1389" y="1606"/>
                    <a:pt x="1389" y="1606"/>
                    <a:pt x="1389" y="1606"/>
                  </a:cubicBezTo>
                  <a:cubicBezTo>
                    <a:pt x="2072" y="1958"/>
                    <a:pt x="2072" y="1958"/>
                    <a:pt x="2072" y="1958"/>
                  </a:cubicBezTo>
                  <a:cubicBezTo>
                    <a:pt x="2085" y="2011"/>
                    <a:pt x="2133" y="2051"/>
                    <a:pt x="2190" y="2051"/>
                  </a:cubicBezTo>
                  <a:cubicBezTo>
                    <a:pt x="2261" y="2051"/>
                    <a:pt x="2261" y="2051"/>
                    <a:pt x="2261" y="2051"/>
                  </a:cubicBezTo>
                  <a:cubicBezTo>
                    <a:pt x="2329" y="2051"/>
                    <a:pt x="2384" y="1996"/>
                    <a:pt x="2384" y="1928"/>
                  </a:cubicBezTo>
                  <a:cubicBezTo>
                    <a:pt x="2384" y="1299"/>
                    <a:pt x="2384" y="1299"/>
                    <a:pt x="2384" y="1299"/>
                  </a:cubicBezTo>
                  <a:cubicBezTo>
                    <a:pt x="2461" y="1226"/>
                    <a:pt x="2506" y="1124"/>
                    <a:pt x="2506" y="1017"/>
                  </a:cubicBezTo>
                  <a:cubicBezTo>
                    <a:pt x="2506" y="909"/>
                    <a:pt x="2461" y="807"/>
                    <a:pt x="2384" y="735"/>
                  </a:cubicBezTo>
                  <a:close/>
                  <a:moveTo>
                    <a:pt x="833" y="2318"/>
                  </a:moveTo>
                  <a:cubicBezTo>
                    <a:pt x="804" y="2318"/>
                    <a:pt x="779" y="2301"/>
                    <a:pt x="771" y="2276"/>
                  </a:cubicBezTo>
                  <a:cubicBezTo>
                    <a:pt x="556" y="1592"/>
                    <a:pt x="556" y="1592"/>
                    <a:pt x="556" y="1592"/>
                  </a:cubicBezTo>
                  <a:cubicBezTo>
                    <a:pt x="1001" y="1592"/>
                    <a:pt x="1001" y="1592"/>
                    <a:pt x="1001" y="1592"/>
                  </a:cubicBezTo>
                  <a:cubicBezTo>
                    <a:pt x="1176" y="2149"/>
                    <a:pt x="1176" y="2149"/>
                    <a:pt x="1176" y="2149"/>
                  </a:cubicBezTo>
                  <a:cubicBezTo>
                    <a:pt x="1181" y="2164"/>
                    <a:pt x="1179" y="2181"/>
                    <a:pt x="1170" y="2196"/>
                  </a:cubicBezTo>
                  <a:cubicBezTo>
                    <a:pt x="1161" y="2212"/>
                    <a:pt x="1146" y="2223"/>
                    <a:pt x="1128" y="2229"/>
                  </a:cubicBezTo>
                  <a:cubicBezTo>
                    <a:pt x="856" y="2314"/>
                    <a:pt x="856" y="2314"/>
                    <a:pt x="856" y="2314"/>
                  </a:cubicBezTo>
                  <a:cubicBezTo>
                    <a:pt x="849" y="2317"/>
                    <a:pt x="841" y="2318"/>
                    <a:pt x="833" y="2318"/>
                  </a:cubicBezTo>
                  <a:close/>
                  <a:moveTo>
                    <a:pt x="136" y="1219"/>
                  </a:moveTo>
                  <a:cubicBezTo>
                    <a:pt x="136" y="819"/>
                    <a:pt x="136" y="819"/>
                    <a:pt x="136" y="819"/>
                  </a:cubicBezTo>
                  <a:cubicBezTo>
                    <a:pt x="136" y="806"/>
                    <a:pt x="140" y="795"/>
                    <a:pt x="147" y="785"/>
                  </a:cubicBezTo>
                  <a:cubicBezTo>
                    <a:pt x="147" y="1253"/>
                    <a:pt x="147" y="1253"/>
                    <a:pt x="147" y="1253"/>
                  </a:cubicBezTo>
                  <a:cubicBezTo>
                    <a:pt x="140" y="1244"/>
                    <a:pt x="136" y="1232"/>
                    <a:pt x="136" y="1219"/>
                  </a:cubicBezTo>
                  <a:close/>
                  <a:moveTo>
                    <a:pt x="219" y="1264"/>
                  </a:moveTo>
                  <a:cubicBezTo>
                    <a:pt x="219" y="774"/>
                    <a:pt x="219" y="774"/>
                    <a:pt x="219" y="774"/>
                  </a:cubicBezTo>
                  <a:cubicBezTo>
                    <a:pt x="219" y="632"/>
                    <a:pt x="334" y="517"/>
                    <a:pt x="476" y="517"/>
                  </a:cubicBezTo>
                  <a:cubicBezTo>
                    <a:pt x="1140" y="517"/>
                    <a:pt x="1140" y="517"/>
                    <a:pt x="1140" y="517"/>
                  </a:cubicBezTo>
                  <a:cubicBezTo>
                    <a:pt x="1140" y="1521"/>
                    <a:pt x="1140" y="1521"/>
                    <a:pt x="1140" y="1521"/>
                  </a:cubicBezTo>
                  <a:cubicBezTo>
                    <a:pt x="1054" y="1521"/>
                    <a:pt x="1054" y="1521"/>
                    <a:pt x="1054" y="1521"/>
                  </a:cubicBezTo>
                  <a:cubicBezTo>
                    <a:pt x="476" y="1521"/>
                    <a:pt x="476" y="1521"/>
                    <a:pt x="476" y="1521"/>
                  </a:cubicBezTo>
                  <a:cubicBezTo>
                    <a:pt x="334" y="1521"/>
                    <a:pt x="219" y="1406"/>
                    <a:pt x="219" y="1264"/>
                  </a:cubicBezTo>
                  <a:close/>
                  <a:moveTo>
                    <a:pt x="1090" y="1638"/>
                  </a:moveTo>
                  <a:cubicBezTo>
                    <a:pt x="1189" y="1797"/>
                    <a:pt x="1189" y="1797"/>
                    <a:pt x="1189" y="1797"/>
                  </a:cubicBezTo>
                  <a:cubicBezTo>
                    <a:pt x="1148" y="1823"/>
                    <a:pt x="1148" y="1823"/>
                    <a:pt x="1148" y="1823"/>
                  </a:cubicBezTo>
                  <a:lnTo>
                    <a:pt x="1090" y="1638"/>
                  </a:lnTo>
                  <a:close/>
                  <a:moveTo>
                    <a:pt x="1212" y="567"/>
                  </a:moveTo>
                  <a:cubicBezTo>
                    <a:pt x="1421" y="567"/>
                    <a:pt x="1421" y="567"/>
                    <a:pt x="1421" y="567"/>
                  </a:cubicBezTo>
                  <a:cubicBezTo>
                    <a:pt x="2132" y="201"/>
                    <a:pt x="2132" y="201"/>
                    <a:pt x="2132" y="201"/>
                  </a:cubicBezTo>
                  <a:cubicBezTo>
                    <a:pt x="2132" y="1837"/>
                    <a:pt x="2132" y="1837"/>
                    <a:pt x="2132" y="1837"/>
                  </a:cubicBezTo>
                  <a:cubicBezTo>
                    <a:pt x="1421" y="1471"/>
                    <a:pt x="1421" y="1471"/>
                    <a:pt x="1421" y="1471"/>
                  </a:cubicBezTo>
                  <a:cubicBezTo>
                    <a:pt x="1212" y="1471"/>
                    <a:pt x="1212" y="1471"/>
                    <a:pt x="1212" y="1471"/>
                  </a:cubicBezTo>
                  <a:lnTo>
                    <a:pt x="1212" y="567"/>
                  </a:lnTo>
                  <a:close/>
                  <a:moveTo>
                    <a:pt x="2203" y="135"/>
                  </a:moveTo>
                  <a:cubicBezTo>
                    <a:pt x="2248" y="135"/>
                    <a:pt x="2248" y="135"/>
                    <a:pt x="2248" y="135"/>
                  </a:cubicBezTo>
                  <a:cubicBezTo>
                    <a:pt x="2248" y="1915"/>
                    <a:pt x="2248" y="1915"/>
                    <a:pt x="2248" y="1915"/>
                  </a:cubicBezTo>
                  <a:cubicBezTo>
                    <a:pt x="2203" y="1915"/>
                    <a:pt x="2203" y="1915"/>
                    <a:pt x="2203" y="1915"/>
                  </a:cubicBezTo>
                  <a:lnTo>
                    <a:pt x="2203" y="135"/>
                  </a:lnTo>
                  <a:close/>
                  <a:moveTo>
                    <a:pt x="2319" y="1169"/>
                  </a:moveTo>
                  <a:cubicBezTo>
                    <a:pt x="2319" y="865"/>
                    <a:pt x="2319" y="865"/>
                    <a:pt x="2319" y="865"/>
                  </a:cubicBezTo>
                  <a:cubicBezTo>
                    <a:pt x="2352" y="907"/>
                    <a:pt x="2371" y="960"/>
                    <a:pt x="2371" y="1017"/>
                  </a:cubicBezTo>
                  <a:cubicBezTo>
                    <a:pt x="2371" y="1074"/>
                    <a:pt x="2352" y="1126"/>
                    <a:pt x="2319" y="1169"/>
                  </a:cubicBezTo>
                  <a:close/>
                </a:path>
              </a:pathLst>
            </a:custGeom>
            <a:solidFill>
              <a:srgbClr val="FFFFFF"/>
            </a:solidFill>
            <a:ln>
              <a:noFill/>
            </a:ln>
          </p:spPr>
          <p:txBody>
            <a:bodyPr vert="horz" wrap="square" lIns="182843" tIns="91422" rIns="182843" bIns="914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latin typeface="Lato Light"/>
              </a:endParaRPr>
            </a:p>
          </p:txBody>
        </p:sp>
        <p:grpSp>
          <p:nvGrpSpPr>
            <p:cNvPr id="186" name="Group 185"/>
            <p:cNvGrpSpPr/>
            <p:nvPr/>
          </p:nvGrpSpPr>
          <p:grpSpPr>
            <a:xfrm>
              <a:off x="1180880" y="3895844"/>
              <a:ext cx="1271584" cy="3169974"/>
              <a:chOff x="1019536" y="4726435"/>
              <a:chExt cx="907027" cy="2261158"/>
            </a:xfrm>
          </p:grpSpPr>
          <p:grpSp>
            <p:nvGrpSpPr>
              <p:cNvPr id="187" name="Group 186"/>
              <p:cNvGrpSpPr/>
              <p:nvPr/>
            </p:nvGrpSpPr>
            <p:grpSpPr>
              <a:xfrm>
                <a:off x="1019536" y="5075007"/>
                <a:ext cx="743545" cy="1912586"/>
                <a:chOff x="391255" y="3032223"/>
                <a:chExt cx="1597623" cy="4109490"/>
              </a:xfrm>
              <a:effectLst/>
            </p:grpSpPr>
            <p:sp>
              <p:nvSpPr>
                <p:cNvPr id="194" name="Freeform 6"/>
                <p:cNvSpPr>
                  <a:spLocks/>
                </p:cNvSpPr>
                <p:nvPr/>
              </p:nvSpPr>
              <p:spPr bwMode="auto">
                <a:xfrm>
                  <a:off x="391255" y="3032223"/>
                  <a:ext cx="1597623" cy="2755089"/>
                </a:xfrm>
                <a:custGeom>
                  <a:avLst/>
                  <a:gdLst>
                    <a:gd name="T0" fmla="*/ 155 w 665"/>
                    <a:gd name="T1" fmla="*/ 957 h 1159"/>
                    <a:gd name="T2" fmla="*/ 155 w 665"/>
                    <a:gd name="T3" fmla="*/ 1159 h 1159"/>
                    <a:gd name="T4" fmla="*/ 504 w 665"/>
                    <a:gd name="T5" fmla="*/ 1159 h 1159"/>
                    <a:gd name="T6" fmla="*/ 504 w 665"/>
                    <a:gd name="T7" fmla="*/ 973 h 1159"/>
                    <a:gd name="T8" fmla="*/ 516 w 665"/>
                    <a:gd name="T9" fmla="*/ 973 h 1159"/>
                    <a:gd name="T10" fmla="*/ 580 w 665"/>
                    <a:gd name="T11" fmla="*/ 890 h 1159"/>
                    <a:gd name="T12" fmla="*/ 647 w 665"/>
                    <a:gd name="T13" fmla="*/ 732 h 1159"/>
                    <a:gd name="T14" fmla="*/ 664 w 665"/>
                    <a:gd name="T15" fmla="*/ 646 h 1159"/>
                    <a:gd name="T16" fmla="*/ 661 w 665"/>
                    <a:gd name="T17" fmla="*/ 550 h 1159"/>
                    <a:gd name="T18" fmla="*/ 516 w 665"/>
                    <a:gd name="T19" fmla="*/ 517 h 1159"/>
                    <a:gd name="T20" fmla="*/ 458 w 665"/>
                    <a:gd name="T21" fmla="*/ 564 h 1159"/>
                    <a:gd name="T22" fmla="*/ 380 w 665"/>
                    <a:gd name="T23" fmla="*/ 549 h 1159"/>
                    <a:gd name="T24" fmla="*/ 295 w 665"/>
                    <a:gd name="T25" fmla="*/ 435 h 1159"/>
                    <a:gd name="T26" fmla="*/ 323 w 665"/>
                    <a:gd name="T27" fmla="*/ 264 h 1159"/>
                    <a:gd name="T28" fmla="*/ 380 w 665"/>
                    <a:gd name="T29" fmla="*/ 178 h 1159"/>
                    <a:gd name="T30" fmla="*/ 508 w 665"/>
                    <a:gd name="T31" fmla="*/ 109 h 1159"/>
                    <a:gd name="T32" fmla="*/ 508 w 665"/>
                    <a:gd name="T33" fmla="*/ 36 h 1159"/>
                    <a:gd name="T34" fmla="*/ 499 w 665"/>
                    <a:gd name="T35" fmla="*/ 26 h 1159"/>
                    <a:gd name="T36" fmla="*/ 428 w 665"/>
                    <a:gd name="T37" fmla="*/ 19 h 1159"/>
                    <a:gd name="T38" fmla="*/ 266 w 665"/>
                    <a:gd name="T39" fmla="*/ 93 h 1159"/>
                    <a:gd name="T40" fmla="*/ 209 w 665"/>
                    <a:gd name="T41" fmla="*/ 150 h 1159"/>
                    <a:gd name="T42" fmla="*/ 18 w 665"/>
                    <a:gd name="T43" fmla="*/ 468 h 1159"/>
                    <a:gd name="T44" fmla="*/ 13 w 665"/>
                    <a:gd name="T45" fmla="*/ 481 h 1159"/>
                    <a:gd name="T46" fmla="*/ 0 w 665"/>
                    <a:gd name="T47" fmla="*/ 565 h 1159"/>
                    <a:gd name="T48" fmla="*/ 0 w 665"/>
                    <a:gd name="T49" fmla="*/ 569 h 1159"/>
                    <a:gd name="T50" fmla="*/ 8 w 665"/>
                    <a:gd name="T51" fmla="*/ 637 h 1159"/>
                    <a:gd name="T52" fmla="*/ 92 w 665"/>
                    <a:gd name="T53" fmla="*/ 873 h 1159"/>
                    <a:gd name="T54" fmla="*/ 155 w 665"/>
                    <a:gd name="T55" fmla="*/ 9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1159">
                      <a:moveTo>
                        <a:pt x="155" y="957"/>
                      </a:moveTo>
                      <a:cubicBezTo>
                        <a:pt x="155" y="1159"/>
                        <a:pt x="155" y="1159"/>
                        <a:pt x="155" y="1159"/>
                      </a:cubicBezTo>
                      <a:cubicBezTo>
                        <a:pt x="504" y="1159"/>
                        <a:pt x="504" y="1159"/>
                        <a:pt x="504" y="1159"/>
                      </a:cubicBezTo>
                      <a:cubicBezTo>
                        <a:pt x="504" y="973"/>
                        <a:pt x="504" y="973"/>
                        <a:pt x="504" y="973"/>
                      </a:cubicBezTo>
                      <a:cubicBezTo>
                        <a:pt x="516" y="973"/>
                        <a:pt x="516" y="973"/>
                        <a:pt x="516" y="973"/>
                      </a:cubicBezTo>
                      <a:cubicBezTo>
                        <a:pt x="540" y="973"/>
                        <a:pt x="563" y="937"/>
                        <a:pt x="580" y="890"/>
                      </a:cubicBezTo>
                      <a:cubicBezTo>
                        <a:pt x="647" y="732"/>
                        <a:pt x="647" y="732"/>
                        <a:pt x="647" y="732"/>
                      </a:cubicBezTo>
                      <a:cubicBezTo>
                        <a:pt x="659" y="705"/>
                        <a:pt x="665" y="676"/>
                        <a:pt x="664" y="646"/>
                      </a:cubicBezTo>
                      <a:cubicBezTo>
                        <a:pt x="661" y="550"/>
                        <a:pt x="661" y="550"/>
                        <a:pt x="661" y="550"/>
                      </a:cubicBezTo>
                      <a:cubicBezTo>
                        <a:pt x="661" y="499"/>
                        <a:pt x="516" y="517"/>
                        <a:pt x="516" y="517"/>
                      </a:cubicBezTo>
                      <a:cubicBezTo>
                        <a:pt x="516" y="551"/>
                        <a:pt x="491" y="571"/>
                        <a:pt x="458" y="564"/>
                      </a:cubicBezTo>
                      <a:cubicBezTo>
                        <a:pt x="458" y="564"/>
                        <a:pt x="398" y="559"/>
                        <a:pt x="380" y="549"/>
                      </a:cubicBezTo>
                      <a:cubicBezTo>
                        <a:pt x="362" y="538"/>
                        <a:pt x="305" y="476"/>
                        <a:pt x="295" y="435"/>
                      </a:cubicBezTo>
                      <a:cubicBezTo>
                        <a:pt x="282" y="382"/>
                        <a:pt x="320" y="284"/>
                        <a:pt x="323" y="264"/>
                      </a:cubicBezTo>
                      <a:cubicBezTo>
                        <a:pt x="326" y="244"/>
                        <a:pt x="365" y="188"/>
                        <a:pt x="380" y="178"/>
                      </a:cubicBezTo>
                      <a:cubicBezTo>
                        <a:pt x="395" y="169"/>
                        <a:pt x="508" y="109"/>
                        <a:pt x="508" y="109"/>
                      </a:cubicBezTo>
                      <a:cubicBezTo>
                        <a:pt x="529" y="90"/>
                        <a:pt x="526" y="56"/>
                        <a:pt x="508" y="36"/>
                      </a:cubicBezTo>
                      <a:cubicBezTo>
                        <a:pt x="499" y="26"/>
                        <a:pt x="499" y="26"/>
                        <a:pt x="499" y="26"/>
                      </a:cubicBezTo>
                      <a:cubicBezTo>
                        <a:pt x="481" y="6"/>
                        <a:pt x="450" y="0"/>
                        <a:pt x="428" y="19"/>
                      </a:cubicBezTo>
                      <a:cubicBezTo>
                        <a:pt x="266" y="93"/>
                        <a:pt x="266" y="93"/>
                        <a:pt x="266" y="93"/>
                      </a:cubicBezTo>
                      <a:cubicBezTo>
                        <a:pt x="209" y="150"/>
                        <a:pt x="209" y="150"/>
                        <a:pt x="209" y="150"/>
                      </a:cubicBezTo>
                      <a:cubicBezTo>
                        <a:pt x="18" y="468"/>
                        <a:pt x="18" y="468"/>
                        <a:pt x="18" y="468"/>
                      </a:cubicBezTo>
                      <a:cubicBezTo>
                        <a:pt x="16" y="472"/>
                        <a:pt x="14" y="477"/>
                        <a:pt x="13" y="481"/>
                      </a:cubicBezTo>
                      <a:cubicBezTo>
                        <a:pt x="5" y="508"/>
                        <a:pt x="0" y="536"/>
                        <a:pt x="0" y="565"/>
                      </a:cubicBezTo>
                      <a:cubicBezTo>
                        <a:pt x="0" y="569"/>
                        <a:pt x="0" y="569"/>
                        <a:pt x="0" y="569"/>
                      </a:cubicBezTo>
                      <a:cubicBezTo>
                        <a:pt x="0" y="592"/>
                        <a:pt x="3" y="615"/>
                        <a:pt x="8" y="637"/>
                      </a:cubicBezTo>
                      <a:cubicBezTo>
                        <a:pt x="92" y="873"/>
                        <a:pt x="92" y="873"/>
                        <a:pt x="92" y="873"/>
                      </a:cubicBezTo>
                      <a:cubicBezTo>
                        <a:pt x="92" y="912"/>
                        <a:pt x="130" y="946"/>
                        <a:pt x="155" y="957"/>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195" name="Rectangle 7"/>
                <p:cNvSpPr>
                  <a:spLocks noChangeArrowheads="1"/>
                </p:cNvSpPr>
                <p:nvPr/>
              </p:nvSpPr>
              <p:spPr bwMode="auto">
                <a:xfrm>
                  <a:off x="668398" y="5787312"/>
                  <a:ext cx="978136" cy="342353"/>
                </a:xfrm>
                <a:prstGeom prst="rect">
                  <a:avLst/>
                </a:prstGeom>
                <a:solidFill>
                  <a:srgbClr val="FEFEFE">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196" name="Rectangle 8"/>
                <p:cNvSpPr>
                  <a:spLocks noChangeArrowheads="1"/>
                </p:cNvSpPr>
                <p:nvPr/>
              </p:nvSpPr>
              <p:spPr bwMode="auto">
                <a:xfrm>
                  <a:off x="521673" y="6080752"/>
                  <a:ext cx="1141159" cy="1060961"/>
                </a:xfrm>
                <a:prstGeom prst="rect">
                  <a:avLst/>
                </a:prstGeom>
                <a:solidFill>
                  <a:srgbClr val="FEFEF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grpSp>
          <p:grpSp>
            <p:nvGrpSpPr>
              <p:cNvPr id="188" name="Group 187"/>
              <p:cNvGrpSpPr/>
              <p:nvPr/>
            </p:nvGrpSpPr>
            <p:grpSpPr>
              <a:xfrm>
                <a:off x="1351888" y="4726435"/>
                <a:ext cx="574675" cy="982663"/>
                <a:chOff x="2305228" y="4612464"/>
                <a:chExt cx="574675" cy="982663"/>
              </a:xfrm>
            </p:grpSpPr>
            <p:sp>
              <p:nvSpPr>
                <p:cNvPr id="192"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193" name="Rectangle 192"/>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grpSp>
            <p:nvGrpSpPr>
              <p:cNvPr id="189" name="Group 188"/>
              <p:cNvGrpSpPr/>
              <p:nvPr/>
            </p:nvGrpSpPr>
            <p:grpSpPr>
              <a:xfrm>
                <a:off x="1598825" y="5320784"/>
                <a:ext cx="159333" cy="470406"/>
                <a:chOff x="1630227" y="3651709"/>
                <a:chExt cx="342353" cy="1010741"/>
              </a:xfrm>
              <a:solidFill>
                <a:srgbClr val="F36622">
                  <a:lumMod val="40000"/>
                  <a:lumOff val="60000"/>
                </a:srgbClr>
              </a:solidFill>
              <a:effectLst/>
            </p:grpSpPr>
            <p:sp>
              <p:nvSpPr>
                <p:cNvPr id="190" name="Freeform 10"/>
                <p:cNvSpPr>
                  <a:spLocks/>
                </p:cNvSpPr>
                <p:nvPr/>
              </p:nvSpPr>
              <p:spPr bwMode="auto">
                <a:xfrm>
                  <a:off x="1630227" y="3651709"/>
                  <a:ext cx="342353" cy="1010741"/>
                </a:xfrm>
                <a:custGeom>
                  <a:avLst/>
                  <a:gdLst>
                    <a:gd name="T0" fmla="*/ 70 w 148"/>
                    <a:gd name="T1" fmla="*/ 0 h 421"/>
                    <a:gd name="T2" fmla="*/ 70 w 148"/>
                    <a:gd name="T3" fmla="*/ 0 h 421"/>
                    <a:gd name="T4" fmla="*/ 140 w 148"/>
                    <a:gd name="T5" fmla="*/ 70 h 421"/>
                    <a:gd name="T6" fmla="*/ 148 w 148"/>
                    <a:gd name="T7" fmla="*/ 349 h 421"/>
                    <a:gd name="T8" fmla="*/ 70 w 148"/>
                    <a:gd name="T9" fmla="*/ 421 h 421"/>
                    <a:gd name="T10" fmla="*/ 70 w 148"/>
                    <a:gd name="T11" fmla="*/ 421 h 421"/>
                    <a:gd name="T12" fmla="*/ 0 w 148"/>
                    <a:gd name="T13" fmla="*/ 351 h 421"/>
                    <a:gd name="T14" fmla="*/ 0 w 148"/>
                    <a:gd name="T15" fmla="*/ 70 h 421"/>
                    <a:gd name="T16" fmla="*/ 70 w 148"/>
                    <a:gd name="T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21">
                      <a:moveTo>
                        <a:pt x="70" y="0"/>
                      </a:moveTo>
                      <a:cubicBezTo>
                        <a:pt x="70" y="0"/>
                        <a:pt x="70" y="0"/>
                        <a:pt x="70" y="0"/>
                      </a:cubicBezTo>
                      <a:cubicBezTo>
                        <a:pt x="109" y="0"/>
                        <a:pt x="140" y="32"/>
                        <a:pt x="140" y="70"/>
                      </a:cubicBezTo>
                      <a:cubicBezTo>
                        <a:pt x="148" y="349"/>
                        <a:pt x="148" y="349"/>
                        <a:pt x="148" y="349"/>
                      </a:cubicBezTo>
                      <a:cubicBezTo>
                        <a:pt x="148" y="388"/>
                        <a:pt x="109" y="421"/>
                        <a:pt x="70" y="421"/>
                      </a:cubicBezTo>
                      <a:cubicBezTo>
                        <a:pt x="70" y="421"/>
                        <a:pt x="70" y="421"/>
                        <a:pt x="70" y="421"/>
                      </a:cubicBezTo>
                      <a:cubicBezTo>
                        <a:pt x="32" y="421"/>
                        <a:pt x="0" y="389"/>
                        <a:pt x="0" y="351"/>
                      </a:cubicBezTo>
                      <a:cubicBezTo>
                        <a:pt x="0" y="70"/>
                        <a:pt x="0" y="70"/>
                        <a:pt x="0" y="70"/>
                      </a:cubicBezTo>
                      <a:cubicBezTo>
                        <a:pt x="0" y="32"/>
                        <a:pt x="32" y="0"/>
                        <a:pt x="70" y="0"/>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191" name="Freeform 15"/>
                <p:cNvSpPr>
                  <a:spLocks/>
                </p:cNvSpPr>
                <p:nvPr/>
              </p:nvSpPr>
              <p:spPr bwMode="auto">
                <a:xfrm>
                  <a:off x="1682558" y="3692401"/>
                  <a:ext cx="228232" cy="244539"/>
                </a:xfrm>
                <a:custGeom>
                  <a:avLst/>
                  <a:gdLst>
                    <a:gd name="T0" fmla="*/ 96 w 96"/>
                    <a:gd name="T1" fmla="*/ 100 h 100"/>
                    <a:gd name="T2" fmla="*/ 96 w 96"/>
                    <a:gd name="T3" fmla="*/ 52 h 100"/>
                    <a:gd name="T4" fmla="*/ 52 w 96"/>
                    <a:gd name="T5" fmla="*/ 0 h 100"/>
                    <a:gd name="T6" fmla="*/ 41 w 96"/>
                    <a:gd name="T7" fmla="*/ 0 h 100"/>
                    <a:gd name="T8" fmla="*/ 0 w 96"/>
                    <a:gd name="T9" fmla="*/ 52 h 100"/>
                    <a:gd name="T10" fmla="*/ 0 w 96"/>
                    <a:gd name="T11" fmla="*/ 100 h 100"/>
                    <a:gd name="T12" fmla="*/ 96 w 9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6" h="100">
                      <a:moveTo>
                        <a:pt x="96" y="100"/>
                      </a:moveTo>
                      <a:cubicBezTo>
                        <a:pt x="96" y="52"/>
                        <a:pt x="96" y="52"/>
                        <a:pt x="96" y="52"/>
                      </a:cubicBezTo>
                      <a:cubicBezTo>
                        <a:pt x="96" y="22"/>
                        <a:pt x="75" y="0"/>
                        <a:pt x="52" y="0"/>
                      </a:cubicBezTo>
                      <a:cubicBezTo>
                        <a:pt x="41" y="0"/>
                        <a:pt x="41" y="0"/>
                        <a:pt x="41" y="0"/>
                      </a:cubicBezTo>
                      <a:cubicBezTo>
                        <a:pt x="18" y="0"/>
                        <a:pt x="0" y="22"/>
                        <a:pt x="0" y="52"/>
                      </a:cubicBezTo>
                      <a:cubicBezTo>
                        <a:pt x="0" y="100"/>
                        <a:pt x="0" y="100"/>
                        <a:pt x="0" y="100"/>
                      </a:cubicBezTo>
                      <a:lnTo>
                        <a:pt x="96" y="100"/>
                      </a:lnTo>
                      <a:close/>
                    </a:path>
                  </a:pathLst>
                </a:custGeom>
                <a:solidFill>
                  <a:srgbClr val="CEA6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grpSp>
        </p:grpSp>
      </p:gr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6326" y="8201467"/>
            <a:ext cx="1496827" cy="1496827"/>
          </a:xfrm>
          <a:prstGeom prst="rect">
            <a:avLst/>
          </a:prstGeom>
        </p:spPr>
      </p:pic>
    </p:spTree>
    <p:extLst>
      <p:ext uri="{BB962C8B-B14F-4D97-AF65-F5344CB8AC3E}">
        <p14:creationId xmlns:p14="http://schemas.microsoft.com/office/powerpoint/2010/main" val="1973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الثالث :أنواع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3544140" y="2673978"/>
            <a:ext cx="8329838" cy="5663089"/>
          </a:xfrm>
          <a:prstGeom prst="rect">
            <a:avLst/>
          </a:prstGeom>
        </p:spPr>
        <p:txBody>
          <a:bodyPr wrap="square">
            <a:spAutoFit/>
          </a:bodyPr>
          <a:lstStyle/>
          <a:p>
            <a:pPr algn="r" rtl="1"/>
            <a:r>
              <a:rPr lang="ar-SA" sz="2000" b="1" dirty="0">
                <a:solidFill>
                  <a:srgbClr val="00B050"/>
                </a:solidFill>
                <a:latin typeface="KufiStandardGK" charset="-78"/>
                <a:ea typeface="KufiStandardGK" charset="-78"/>
                <a:cs typeface="KufiStandardGK" charset="-78"/>
              </a:rPr>
              <a:t>ثانياً/ </a:t>
            </a:r>
            <a:r>
              <a:rPr lang="ar-SA" sz="2000" b="1" dirty="0" err="1">
                <a:solidFill>
                  <a:srgbClr val="00B050"/>
                </a:solidFill>
                <a:latin typeface="KufiStandardGK" charset="-78"/>
                <a:ea typeface="KufiStandardGK" charset="-78"/>
                <a:cs typeface="KufiStandardGK" charset="-78"/>
              </a:rPr>
              <a:t>الفيسبوك</a:t>
            </a:r>
            <a:endParaRPr lang="ar-SA" sz="2000" b="1" dirty="0">
              <a:solidFill>
                <a:srgbClr val="00B050"/>
              </a:solidFill>
              <a:latin typeface="KufiStandardGK" charset="-78"/>
              <a:ea typeface="KufiStandardGK" charset="-78"/>
              <a:cs typeface="KufiStandardGK" charset="-78"/>
            </a:endParaRPr>
          </a:p>
          <a:p>
            <a:pPr algn="justLow" rtl="1"/>
            <a:r>
              <a:rPr lang="ar-SA" sz="1800" b="1" dirty="0">
                <a:solidFill>
                  <a:srgbClr val="0B0B0B"/>
                </a:solidFill>
                <a:latin typeface="KufiStandardGK" charset="-78"/>
                <a:ea typeface="KufiStandardGK" charset="-78"/>
                <a:cs typeface="KufiStandardGK" charset="-78"/>
              </a:rPr>
              <a:t>موقع ويب للتواصل الاجتماعي ويمكن الدخول عليه مجانًا، يمكن للمستخدمين إضافة أصدقاء إلى قائمة أصدقائهم وإرسال الرسائل إليهم، وأيضًا تحديث ملفاتهم الشخصية وتعريف الأصدقاء بأنفسهم، كما يعزز ويوسع العلاقات الاجتماعية، كما يُساهم باكتشاف اهتمامات و أصدقاء جدد.</a:t>
            </a:r>
          </a:p>
          <a:p>
            <a:pPr algn="justLow" rtl="1"/>
            <a:endParaRPr lang="ar-SA" sz="1800" b="1" dirty="0">
              <a:solidFill>
                <a:srgbClr val="0B0B0B"/>
              </a:solidFill>
              <a:latin typeface="KufiStandardGK" charset="-78"/>
              <a:ea typeface="KufiStandardGK" charset="-78"/>
              <a:cs typeface="KufiStandardGK" charset="-78"/>
            </a:endParaRPr>
          </a:p>
          <a:p>
            <a:pPr algn="justLow" rtl="1"/>
            <a:r>
              <a:rPr lang="ar-SA" sz="1800" b="1" dirty="0">
                <a:solidFill>
                  <a:srgbClr val="00B050"/>
                </a:solidFill>
                <a:latin typeface="KufiStandardGK" charset="-78"/>
                <a:ea typeface="KufiStandardGK" charset="-78"/>
                <a:cs typeface="KufiStandardGK" charset="-78"/>
              </a:rPr>
              <a:t>مزايا </a:t>
            </a:r>
            <a:r>
              <a:rPr lang="ar-SA" sz="1800" b="1" dirty="0" err="1">
                <a:solidFill>
                  <a:srgbClr val="00B050"/>
                </a:solidFill>
                <a:latin typeface="KufiStandardGK" charset="-78"/>
                <a:ea typeface="KufiStandardGK" charset="-78"/>
                <a:cs typeface="KufiStandardGK" charset="-78"/>
              </a:rPr>
              <a:t>الفيسبوك</a:t>
            </a:r>
            <a:r>
              <a:rPr lang="ar-SA" sz="1800" b="1" dirty="0">
                <a:solidFill>
                  <a:srgbClr val="00B050"/>
                </a:solidFill>
                <a:latin typeface="KufiStandardGK" charset="-78"/>
                <a:ea typeface="KufiStandardGK" charset="-78"/>
                <a:cs typeface="KufiStandardGK" charset="-78"/>
              </a:rPr>
              <a:t>:</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يُوفر  </a:t>
            </a:r>
            <a:r>
              <a:rPr lang="ar-SA" sz="1800" b="1" dirty="0" err="1">
                <a:solidFill>
                  <a:srgbClr val="0B0B0B"/>
                </a:solidFill>
                <a:latin typeface="KufiStandardGK" charset="-78"/>
                <a:ea typeface="KufiStandardGK" charset="-78"/>
                <a:cs typeface="KufiStandardGK" charset="-78"/>
              </a:rPr>
              <a:t>الفيسبوك</a:t>
            </a:r>
            <a:r>
              <a:rPr lang="ar-SA" sz="1800" b="1" dirty="0">
                <a:solidFill>
                  <a:srgbClr val="0B0B0B"/>
                </a:solidFill>
                <a:latin typeface="KufiStandardGK" charset="-78"/>
                <a:ea typeface="KufiStandardGK" charset="-78"/>
                <a:cs typeface="KufiStandardGK" charset="-78"/>
              </a:rPr>
              <a:t> التواصل مع الأصدقاء، والتعرف على اهتماماتهم،  كما يُمكنك من إخبار أصدقائك بالمستجدات ومتابعة مستجداتهم.</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تكوين المجموعات التي  تمكنك من التعرف على أفراد يشاركونك اهتماماتك.</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إمكانية تحميل الصور والفيديو، والتعليق عليها ومشاركتها في شبكات التواصل الاجتماعي.</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يُعتبر </a:t>
            </a:r>
            <a:r>
              <a:rPr lang="ar-SA" sz="1800" b="1" dirty="0" err="1">
                <a:solidFill>
                  <a:srgbClr val="0B0B0B"/>
                </a:solidFill>
                <a:latin typeface="KufiStandardGK" charset="-78"/>
                <a:ea typeface="KufiStandardGK" charset="-78"/>
                <a:cs typeface="KufiStandardGK" charset="-78"/>
              </a:rPr>
              <a:t>الفيسبوك</a:t>
            </a:r>
            <a:r>
              <a:rPr lang="ar-SA" sz="1800" b="1" dirty="0">
                <a:solidFill>
                  <a:srgbClr val="0B0B0B"/>
                </a:solidFill>
                <a:latin typeface="KufiStandardGK" charset="-78"/>
                <a:ea typeface="KufiStandardGK" charset="-78"/>
                <a:cs typeface="KufiStandardGK" charset="-78"/>
              </a:rPr>
              <a:t> من التطبيقات التفاعلية، التي يُمكن ربطها بتطبيقات أخرى.</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يُتيح إمكانية التحكم بما يستطيع أصحابك رؤيته على صفحتك.</a:t>
            </a: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p:txBody>
      </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2497623" y="6780897"/>
            <a:ext cx="6334209" cy="2523768"/>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r" rtl="1"/>
            <a:r>
              <a:rPr lang="ar-SA" sz="2000" dirty="0">
                <a:solidFill>
                  <a:srgbClr val="941651"/>
                </a:solidFill>
                <a:latin typeface="KufiStandardGK" charset="-78"/>
                <a:ea typeface="KufiStandardGK" charset="-78"/>
                <a:cs typeface="KufiStandardGK" charset="-78"/>
              </a:rPr>
              <a:t>لحظات تأمل وتفكر:</a:t>
            </a:r>
          </a:p>
          <a:p>
            <a:pPr algn="r" rtl="1"/>
            <a:r>
              <a:rPr lang="ar-SA" sz="2000" dirty="0">
                <a:solidFill>
                  <a:srgbClr val="00B050"/>
                </a:solidFill>
                <a:latin typeface="KufiStandardGK" charset="-78"/>
                <a:ea typeface="KufiStandardGK" charset="-78"/>
                <a:cs typeface="KufiStandardGK" charset="-78"/>
              </a:rPr>
              <a:t>شاهدي  قصة حياة مخترع الفيس </a:t>
            </a:r>
            <a:r>
              <a:rPr lang="ar-SA" sz="2000" dirty="0" err="1">
                <a:solidFill>
                  <a:srgbClr val="00B050"/>
                </a:solidFill>
                <a:latin typeface="KufiStandardGK" charset="-78"/>
                <a:ea typeface="KufiStandardGK" charset="-78"/>
                <a:cs typeface="KufiStandardGK" charset="-78"/>
              </a:rPr>
              <a:t>بووك</a:t>
            </a:r>
            <a:r>
              <a:rPr lang="ar-SA" sz="2000" dirty="0">
                <a:solidFill>
                  <a:srgbClr val="00B050"/>
                </a:solidFill>
                <a:latin typeface="KufiStandardGK" charset="-78"/>
                <a:ea typeface="KufiStandardGK" charset="-78"/>
                <a:cs typeface="KufiStandardGK" charset="-78"/>
              </a:rPr>
              <a:t> مارك </a:t>
            </a:r>
            <a:r>
              <a:rPr lang="ar-SA" sz="2000" dirty="0" err="1">
                <a:solidFill>
                  <a:srgbClr val="00B050"/>
                </a:solidFill>
                <a:latin typeface="KufiStandardGK" charset="-78"/>
                <a:ea typeface="KufiStandardGK" charset="-78"/>
                <a:cs typeface="KufiStandardGK" charset="-78"/>
              </a:rPr>
              <a:t>زوكربيرج</a:t>
            </a:r>
            <a:endParaRPr lang="ar-SA" sz="2000" dirty="0">
              <a:solidFill>
                <a:srgbClr val="00B050"/>
              </a:solidFill>
              <a:latin typeface="KufiStandardGK" charset="-78"/>
              <a:ea typeface="KufiStandardGK" charset="-78"/>
              <a:cs typeface="KufiStandardGK" charset="-78"/>
            </a:endParaRPr>
          </a:p>
          <a:p>
            <a:pPr algn="r" rtl="1"/>
            <a:r>
              <a:rPr lang="en-US" sz="1800" dirty="0">
                <a:solidFill>
                  <a:srgbClr val="000000"/>
                </a:solidFill>
                <a:latin typeface="KufiStandardGK" charset="-78"/>
                <a:ea typeface="KufiStandardGK" charset="-78"/>
                <a:cs typeface="KufiStandardGK" charset="-78"/>
                <a:hlinkClick r:id="rId10"/>
              </a:rPr>
              <a:t>https://www.youtube.com/watch?v=_UBCd1mo1wA</a:t>
            </a:r>
            <a:endParaRPr lang="ar-SA" sz="1800" dirty="0">
              <a:solidFill>
                <a:srgbClr val="000000"/>
              </a:solidFill>
              <a:latin typeface="KufiStandardGK" charset="-78"/>
              <a:ea typeface="KufiStandardGK" charset="-78"/>
              <a:cs typeface="KufiStandardGK" charset="-78"/>
            </a:endParaRPr>
          </a:p>
          <a:p>
            <a:pPr algn="r" rtl="1"/>
            <a:r>
              <a:rPr lang="ar-SA" sz="2000" dirty="0">
                <a:solidFill>
                  <a:srgbClr val="000000"/>
                </a:solidFill>
                <a:latin typeface="KufiStandardGK" charset="-78"/>
                <a:ea typeface="KufiStandardGK" charset="-78"/>
                <a:cs typeface="KufiStandardGK" charset="-78"/>
              </a:rPr>
              <a:t>ثم دوني ملاحظات، وابتكري فكرة مبدعة لشبكة تواصل اجتماعي تخدم تخصصك ومجالك؟</a:t>
            </a:r>
          </a:p>
        </p:txBody>
      </p:sp>
      <p:grpSp>
        <p:nvGrpSpPr>
          <p:cNvPr id="5" name="Group 4"/>
          <p:cNvGrpSpPr/>
          <p:nvPr/>
        </p:nvGrpSpPr>
        <p:grpSpPr>
          <a:xfrm>
            <a:off x="59936" y="3753091"/>
            <a:ext cx="3525591" cy="3116935"/>
            <a:chOff x="305601" y="103975"/>
            <a:chExt cx="7103198" cy="6961843"/>
          </a:xfrm>
        </p:grpSpPr>
        <p:grpSp>
          <p:nvGrpSpPr>
            <p:cNvPr id="180" name="Group 179"/>
            <p:cNvGrpSpPr/>
            <p:nvPr/>
          </p:nvGrpSpPr>
          <p:grpSpPr>
            <a:xfrm>
              <a:off x="305601" y="2668073"/>
              <a:ext cx="3524340" cy="3524339"/>
              <a:chOff x="321398" y="1815220"/>
              <a:chExt cx="2308633" cy="2308633"/>
            </a:xfrm>
          </p:grpSpPr>
          <p:sp>
            <p:nvSpPr>
              <p:cNvPr id="181" name="Oval 180"/>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2" name="Oval 181"/>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3" name="Oval 182"/>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pic>
          <p:nvPicPr>
            <p:cNvPr id="184" name="Picture 18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98553" y="103975"/>
              <a:ext cx="4310246" cy="4651651"/>
            </a:xfrm>
            <a:prstGeom prst="rect">
              <a:avLst/>
            </a:prstGeom>
          </p:spPr>
        </p:pic>
        <p:sp>
          <p:nvSpPr>
            <p:cNvPr id="185" name="Freeform 12"/>
            <p:cNvSpPr>
              <a:spLocks noEditPoints="1"/>
            </p:cNvSpPr>
            <p:nvPr/>
          </p:nvSpPr>
          <p:spPr bwMode="auto">
            <a:xfrm rot="21146695">
              <a:off x="1428956" y="2647284"/>
              <a:ext cx="1686317" cy="1649584"/>
            </a:xfrm>
            <a:custGeom>
              <a:avLst/>
              <a:gdLst>
                <a:gd name="T0" fmla="*/ 2384 w 2506"/>
                <a:gd name="T1" fmla="*/ 122 h 2453"/>
                <a:gd name="T2" fmla="*/ 2190 w 2506"/>
                <a:gd name="T3" fmla="*/ 0 h 2453"/>
                <a:gd name="T4" fmla="*/ 1389 w 2506"/>
                <a:gd name="T5" fmla="*/ 432 h 2453"/>
                <a:gd name="T6" fmla="*/ 1145 w 2506"/>
                <a:gd name="T7" fmla="*/ 382 h 2453"/>
                <a:gd name="T8" fmla="*/ 220 w 2506"/>
                <a:gd name="T9" fmla="*/ 477 h 2453"/>
                <a:gd name="T10" fmla="*/ 0 w 2506"/>
                <a:gd name="T11" fmla="*/ 819 h 2453"/>
                <a:gd name="T12" fmla="*/ 104 w 2506"/>
                <a:gd name="T13" fmla="*/ 1388 h 2453"/>
                <a:gd name="T14" fmla="*/ 434 w 2506"/>
                <a:gd name="T15" fmla="*/ 1654 h 2453"/>
                <a:gd name="T16" fmla="*/ 833 w 2506"/>
                <a:gd name="T17" fmla="*/ 2453 h 2453"/>
                <a:gd name="T18" fmla="*/ 1168 w 2506"/>
                <a:gd name="T19" fmla="*/ 2358 h 2453"/>
                <a:gd name="T20" fmla="*/ 1305 w 2506"/>
                <a:gd name="T21" fmla="*/ 2109 h 2453"/>
                <a:gd name="T22" fmla="*/ 1274 w 2506"/>
                <a:gd name="T23" fmla="*/ 1904 h 2453"/>
                <a:gd name="T24" fmla="*/ 1312 w 2506"/>
                <a:gd name="T25" fmla="*/ 1739 h 2453"/>
                <a:gd name="T26" fmla="*/ 1237 w 2506"/>
                <a:gd name="T27" fmla="*/ 1618 h 2453"/>
                <a:gd name="T28" fmla="*/ 1389 w 2506"/>
                <a:gd name="T29" fmla="*/ 1606 h 2453"/>
                <a:gd name="T30" fmla="*/ 2190 w 2506"/>
                <a:gd name="T31" fmla="*/ 2051 h 2453"/>
                <a:gd name="T32" fmla="*/ 2384 w 2506"/>
                <a:gd name="T33" fmla="*/ 1928 h 2453"/>
                <a:gd name="T34" fmla="*/ 2506 w 2506"/>
                <a:gd name="T35" fmla="*/ 1017 h 2453"/>
                <a:gd name="T36" fmla="*/ 833 w 2506"/>
                <a:gd name="T37" fmla="*/ 2318 h 2453"/>
                <a:gd name="T38" fmla="*/ 556 w 2506"/>
                <a:gd name="T39" fmla="*/ 1592 h 2453"/>
                <a:gd name="T40" fmla="*/ 1176 w 2506"/>
                <a:gd name="T41" fmla="*/ 2149 h 2453"/>
                <a:gd name="T42" fmla="*/ 1128 w 2506"/>
                <a:gd name="T43" fmla="*/ 2229 h 2453"/>
                <a:gd name="T44" fmla="*/ 833 w 2506"/>
                <a:gd name="T45" fmla="*/ 2318 h 2453"/>
                <a:gd name="T46" fmla="*/ 136 w 2506"/>
                <a:gd name="T47" fmla="*/ 819 h 2453"/>
                <a:gd name="T48" fmla="*/ 147 w 2506"/>
                <a:gd name="T49" fmla="*/ 1253 h 2453"/>
                <a:gd name="T50" fmla="*/ 219 w 2506"/>
                <a:gd name="T51" fmla="*/ 1264 h 2453"/>
                <a:gd name="T52" fmla="*/ 476 w 2506"/>
                <a:gd name="T53" fmla="*/ 517 h 2453"/>
                <a:gd name="T54" fmla="*/ 1140 w 2506"/>
                <a:gd name="T55" fmla="*/ 1521 h 2453"/>
                <a:gd name="T56" fmla="*/ 476 w 2506"/>
                <a:gd name="T57" fmla="*/ 1521 h 2453"/>
                <a:gd name="T58" fmla="*/ 1090 w 2506"/>
                <a:gd name="T59" fmla="*/ 1638 h 2453"/>
                <a:gd name="T60" fmla="*/ 1148 w 2506"/>
                <a:gd name="T61" fmla="*/ 1823 h 2453"/>
                <a:gd name="T62" fmla="*/ 1212 w 2506"/>
                <a:gd name="T63" fmla="*/ 567 h 2453"/>
                <a:gd name="T64" fmla="*/ 2132 w 2506"/>
                <a:gd name="T65" fmla="*/ 201 h 2453"/>
                <a:gd name="T66" fmla="*/ 1421 w 2506"/>
                <a:gd name="T67" fmla="*/ 1471 h 2453"/>
                <a:gd name="T68" fmla="*/ 1212 w 2506"/>
                <a:gd name="T69" fmla="*/ 567 h 2453"/>
                <a:gd name="T70" fmla="*/ 2248 w 2506"/>
                <a:gd name="T71" fmla="*/ 135 h 2453"/>
                <a:gd name="T72" fmla="*/ 2203 w 2506"/>
                <a:gd name="T73" fmla="*/ 1915 h 2453"/>
                <a:gd name="T74" fmla="*/ 2319 w 2506"/>
                <a:gd name="T75" fmla="*/ 1169 h 2453"/>
                <a:gd name="T76" fmla="*/ 2371 w 2506"/>
                <a:gd name="T77" fmla="*/ 1017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06" h="2453">
                  <a:moveTo>
                    <a:pt x="2384" y="735"/>
                  </a:moveTo>
                  <a:cubicBezTo>
                    <a:pt x="2384" y="122"/>
                    <a:pt x="2384" y="122"/>
                    <a:pt x="2384" y="122"/>
                  </a:cubicBezTo>
                  <a:cubicBezTo>
                    <a:pt x="2384" y="54"/>
                    <a:pt x="2329" y="0"/>
                    <a:pt x="2261" y="0"/>
                  </a:cubicBezTo>
                  <a:cubicBezTo>
                    <a:pt x="2190" y="0"/>
                    <a:pt x="2190" y="0"/>
                    <a:pt x="2190" y="0"/>
                  </a:cubicBezTo>
                  <a:cubicBezTo>
                    <a:pt x="2138" y="0"/>
                    <a:pt x="2094" y="32"/>
                    <a:pt x="2076" y="78"/>
                  </a:cubicBezTo>
                  <a:cubicBezTo>
                    <a:pt x="1389" y="432"/>
                    <a:pt x="1389" y="432"/>
                    <a:pt x="1389" y="432"/>
                  </a:cubicBezTo>
                  <a:cubicBezTo>
                    <a:pt x="1248" y="432"/>
                    <a:pt x="1248" y="432"/>
                    <a:pt x="1248" y="432"/>
                  </a:cubicBezTo>
                  <a:cubicBezTo>
                    <a:pt x="1224" y="401"/>
                    <a:pt x="1186" y="382"/>
                    <a:pt x="1145" y="382"/>
                  </a:cubicBezTo>
                  <a:cubicBezTo>
                    <a:pt x="476" y="382"/>
                    <a:pt x="476" y="382"/>
                    <a:pt x="476" y="382"/>
                  </a:cubicBezTo>
                  <a:cubicBezTo>
                    <a:pt x="382" y="382"/>
                    <a:pt x="291" y="416"/>
                    <a:pt x="220" y="477"/>
                  </a:cubicBezTo>
                  <a:cubicBezTo>
                    <a:pt x="166" y="523"/>
                    <a:pt x="126" y="583"/>
                    <a:pt x="104" y="650"/>
                  </a:cubicBezTo>
                  <a:cubicBezTo>
                    <a:pt x="42" y="682"/>
                    <a:pt x="0" y="746"/>
                    <a:pt x="0" y="819"/>
                  </a:cubicBezTo>
                  <a:cubicBezTo>
                    <a:pt x="0" y="1219"/>
                    <a:pt x="0" y="1219"/>
                    <a:pt x="0" y="1219"/>
                  </a:cubicBezTo>
                  <a:cubicBezTo>
                    <a:pt x="0" y="1293"/>
                    <a:pt x="42" y="1357"/>
                    <a:pt x="104" y="1388"/>
                  </a:cubicBezTo>
                  <a:cubicBezTo>
                    <a:pt x="126" y="1455"/>
                    <a:pt x="166" y="1515"/>
                    <a:pt x="220" y="1561"/>
                  </a:cubicBezTo>
                  <a:cubicBezTo>
                    <a:pt x="280" y="1613"/>
                    <a:pt x="355" y="1646"/>
                    <a:pt x="434" y="1654"/>
                  </a:cubicBezTo>
                  <a:cubicBezTo>
                    <a:pt x="642" y="2317"/>
                    <a:pt x="642" y="2317"/>
                    <a:pt x="642" y="2317"/>
                  </a:cubicBezTo>
                  <a:cubicBezTo>
                    <a:pt x="668" y="2398"/>
                    <a:pt x="744" y="2453"/>
                    <a:pt x="833" y="2453"/>
                  </a:cubicBezTo>
                  <a:cubicBezTo>
                    <a:pt x="855" y="2453"/>
                    <a:pt x="876" y="2450"/>
                    <a:pt x="897" y="2443"/>
                  </a:cubicBezTo>
                  <a:cubicBezTo>
                    <a:pt x="1168" y="2358"/>
                    <a:pt x="1168" y="2358"/>
                    <a:pt x="1168" y="2358"/>
                  </a:cubicBezTo>
                  <a:cubicBezTo>
                    <a:pt x="1219" y="2342"/>
                    <a:pt x="1262" y="2308"/>
                    <a:pt x="1288" y="2263"/>
                  </a:cubicBezTo>
                  <a:cubicBezTo>
                    <a:pt x="1315" y="2216"/>
                    <a:pt x="1321" y="2160"/>
                    <a:pt x="1305" y="2109"/>
                  </a:cubicBezTo>
                  <a:cubicBezTo>
                    <a:pt x="1246" y="1921"/>
                    <a:pt x="1246" y="1921"/>
                    <a:pt x="1246" y="1921"/>
                  </a:cubicBezTo>
                  <a:cubicBezTo>
                    <a:pt x="1274" y="1904"/>
                    <a:pt x="1274" y="1904"/>
                    <a:pt x="1274" y="1904"/>
                  </a:cubicBezTo>
                  <a:cubicBezTo>
                    <a:pt x="1330" y="1869"/>
                    <a:pt x="1347" y="1795"/>
                    <a:pt x="1313" y="1739"/>
                  </a:cubicBezTo>
                  <a:cubicBezTo>
                    <a:pt x="1312" y="1739"/>
                    <a:pt x="1312" y="1739"/>
                    <a:pt x="1312" y="1739"/>
                  </a:cubicBezTo>
                  <a:cubicBezTo>
                    <a:pt x="1312" y="1739"/>
                    <a:pt x="1312" y="1739"/>
                    <a:pt x="1312" y="1739"/>
                  </a:cubicBezTo>
                  <a:cubicBezTo>
                    <a:pt x="1237" y="1618"/>
                    <a:pt x="1237" y="1618"/>
                    <a:pt x="1237" y="1618"/>
                  </a:cubicBezTo>
                  <a:cubicBezTo>
                    <a:pt x="1241" y="1614"/>
                    <a:pt x="1244" y="1611"/>
                    <a:pt x="1248" y="1606"/>
                  </a:cubicBezTo>
                  <a:cubicBezTo>
                    <a:pt x="1389" y="1606"/>
                    <a:pt x="1389" y="1606"/>
                    <a:pt x="1389" y="1606"/>
                  </a:cubicBezTo>
                  <a:cubicBezTo>
                    <a:pt x="2072" y="1958"/>
                    <a:pt x="2072" y="1958"/>
                    <a:pt x="2072" y="1958"/>
                  </a:cubicBezTo>
                  <a:cubicBezTo>
                    <a:pt x="2085" y="2011"/>
                    <a:pt x="2133" y="2051"/>
                    <a:pt x="2190" y="2051"/>
                  </a:cubicBezTo>
                  <a:cubicBezTo>
                    <a:pt x="2261" y="2051"/>
                    <a:pt x="2261" y="2051"/>
                    <a:pt x="2261" y="2051"/>
                  </a:cubicBezTo>
                  <a:cubicBezTo>
                    <a:pt x="2329" y="2051"/>
                    <a:pt x="2384" y="1996"/>
                    <a:pt x="2384" y="1928"/>
                  </a:cubicBezTo>
                  <a:cubicBezTo>
                    <a:pt x="2384" y="1299"/>
                    <a:pt x="2384" y="1299"/>
                    <a:pt x="2384" y="1299"/>
                  </a:cubicBezTo>
                  <a:cubicBezTo>
                    <a:pt x="2461" y="1226"/>
                    <a:pt x="2506" y="1124"/>
                    <a:pt x="2506" y="1017"/>
                  </a:cubicBezTo>
                  <a:cubicBezTo>
                    <a:pt x="2506" y="909"/>
                    <a:pt x="2461" y="807"/>
                    <a:pt x="2384" y="735"/>
                  </a:cubicBezTo>
                  <a:close/>
                  <a:moveTo>
                    <a:pt x="833" y="2318"/>
                  </a:moveTo>
                  <a:cubicBezTo>
                    <a:pt x="804" y="2318"/>
                    <a:pt x="779" y="2301"/>
                    <a:pt x="771" y="2276"/>
                  </a:cubicBezTo>
                  <a:cubicBezTo>
                    <a:pt x="556" y="1592"/>
                    <a:pt x="556" y="1592"/>
                    <a:pt x="556" y="1592"/>
                  </a:cubicBezTo>
                  <a:cubicBezTo>
                    <a:pt x="1001" y="1592"/>
                    <a:pt x="1001" y="1592"/>
                    <a:pt x="1001" y="1592"/>
                  </a:cubicBezTo>
                  <a:cubicBezTo>
                    <a:pt x="1176" y="2149"/>
                    <a:pt x="1176" y="2149"/>
                    <a:pt x="1176" y="2149"/>
                  </a:cubicBezTo>
                  <a:cubicBezTo>
                    <a:pt x="1181" y="2164"/>
                    <a:pt x="1179" y="2181"/>
                    <a:pt x="1170" y="2196"/>
                  </a:cubicBezTo>
                  <a:cubicBezTo>
                    <a:pt x="1161" y="2212"/>
                    <a:pt x="1146" y="2223"/>
                    <a:pt x="1128" y="2229"/>
                  </a:cubicBezTo>
                  <a:cubicBezTo>
                    <a:pt x="856" y="2314"/>
                    <a:pt x="856" y="2314"/>
                    <a:pt x="856" y="2314"/>
                  </a:cubicBezTo>
                  <a:cubicBezTo>
                    <a:pt x="849" y="2317"/>
                    <a:pt x="841" y="2318"/>
                    <a:pt x="833" y="2318"/>
                  </a:cubicBezTo>
                  <a:close/>
                  <a:moveTo>
                    <a:pt x="136" y="1219"/>
                  </a:moveTo>
                  <a:cubicBezTo>
                    <a:pt x="136" y="819"/>
                    <a:pt x="136" y="819"/>
                    <a:pt x="136" y="819"/>
                  </a:cubicBezTo>
                  <a:cubicBezTo>
                    <a:pt x="136" y="806"/>
                    <a:pt x="140" y="795"/>
                    <a:pt x="147" y="785"/>
                  </a:cubicBezTo>
                  <a:cubicBezTo>
                    <a:pt x="147" y="1253"/>
                    <a:pt x="147" y="1253"/>
                    <a:pt x="147" y="1253"/>
                  </a:cubicBezTo>
                  <a:cubicBezTo>
                    <a:pt x="140" y="1244"/>
                    <a:pt x="136" y="1232"/>
                    <a:pt x="136" y="1219"/>
                  </a:cubicBezTo>
                  <a:close/>
                  <a:moveTo>
                    <a:pt x="219" y="1264"/>
                  </a:moveTo>
                  <a:cubicBezTo>
                    <a:pt x="219" y="774"/>
                    <a:pt x="219" y="774"/>
                    <a:pt x="219" y="774"/>
                  </a:cubicBezTo>
                  <a:cubicBezTo>
                    <a:pt x="219" y="632"/>
                    <a:pt x="334" y="517"/>
                    <a:pt x="476" y="517"/>
                  </a:cubicBezTo>
                  <a:cubicBezTo>
                    <a:pt x="1140" y="517"/>
                    <a:pt x="1140" y="517"/>
                    <a:pt x="1140" y="517"/>
                  </a:cubicBezTo>
                  <a:cubicBezTo>
                    <a:pt x="1140" y="1521"/>
                    <a:pt x="1140" y="1521"/>
                    <a:pt x="1140" y="1521"/>
                  </a:cubicBezTo>
                  <a:cubicBezTo>
                    <a:pt x="1054" y="1521"/>
                    <a:pt x="1054" y="1521"/>
                    <a:pt x="1054" y="1521"/>
                  </a:cubicBezTo>
                  <a:cubicBezTo>
                    <a:pt x="476" y="1521"/>
                    <a:pt x="476" y="1521"/>
                    <a:pt x="476" y="1521"/>
                  </a:cubicBezTo>
                  <a:cubicBezTo>
                    <a:pt x="334" y="1521"/>
                    <a:pt x="219" y="1406"/>
                    <a:pt x="219" y="1264"/>
                  </a:cubicBezTo>
                  <a:close/>
                  <a:moveTo>
                    <a:pt x="1090" y="1638"/>
                  </a:moveTo>
                  <a:cubicBezTo>
                    <a:pt x="1189" y="1797"/>
                    <a:pt x="1189" y="1797"/>
                    <a:pt x="1189" y="1797"/>
                  </a:cubicBezTo>
                  <a:cubicBezTo>
                    <a:pt x="1148" y="1823"/>
                    <a:pt x="1148" y="1823"/>
                    <a:pt x="1148" y="1823"/>
                  </a:cubicBezTo>
                  <a:lnTo>
                    <a:pt x="1090" y="1638"/>
                  </a:lnTo>
                  <a:close/>
                  <a:moveTo>
                    <a:pt x="1212" y="567"/>
                  </a:moveTo>
                  <a:cubicBezTo>
                    <a:pt x="1421" y="567"/>
                    <a:pt x="1421" y="567"/>
                    <a:pt x="1421" y="567"/>
                  </a:cubicBezTo>
                  <a:cubicBezTo>
                    <a:pt x="2132" y="201"/>
                    <a:pt x="2132" y="201"/>
                    <a:pt x="2132" y="201"/>
                  </a:cubicBezTo>
                  <a:cubicBezTo>
                    <a:pt x="2132" y="1837"/>
                    <a:pt x="2132" y="1837"/>
                    <a:pt x="2132" y="1837"/>
                  </a:cubicBezTo>
                  <a:cubicBezTo>
                    <a:pt x="1421" y="1471"/>
                    <a:pt x="1421" y="1471"/>
                    <a:pt x="1421" y="1471"/>
                  </a:cubicBezTo>
                  <a:cubicBezTo>
                    <a:pt x="1212" y="1471"/>
                    <a:pt x="1212" y="1471"/>
                    <a:pt x="1212" y="1471"/>
                  </a:cubicBezTo>
                  <a:lnTo>
                    <a:pt x="1212" y="567"/>
                  </a:lnTo>
                  <a:close/>
                  <a:moveTo>
                    <a:pt x="2203" y="135"/>
                  </a:moveTo>
                  <a:cubicBezTo>
                    <a:pt x="2248" y="135"/>
                    <a:pt x="2248" y="135"/>
                    <a:pt x="2248" y="135"/>
                  </a:cubicBezTo>
                  <a:cubicBezTo>
                    <a:pt x="2248" y="1915"/>
                    <a:pt x="2248" y="1915"/>
                    <a:pt x="2248" y="1915"/>
                  </a:cubicBezTo>
                  <a:cubicBezTo>
                    <a:pt x="2203" y="1915"/>
                    <a:pt x="2203" y="1915"/>
                    <a:pt x="2203" y="1915"/>
                  </a:cubicBezTo>
                  <a:lnTo>
                    <a:pt x="2203" y="135"/>
                  </a:lnTo>
                  <a:close/>
                  <a:moveTo>
                    <a:pt x="2319" y="1169"/>
                  </a:moveTo>
                  <a:cubicBezTo>
                    <a:pt x="2319" y="865"/>
                    <a:pt x="2319" y="865"/>
                    <a:pt x="2319" y="865"/>
                  </a:cubicBezTo>
                  <a:cubicBezTo>
                    <a:pt x="2352" y="907"/>
                    <a:pt x="2371" y="960"/>
                    <a:pt x="2371" y="1017"/>
                  </a:cubicBezTo>
                  <a:cubicBezTo>
                    <a:pt x="2371" y="1074"/>
                    <a:pt x="2352" y="1126"/>
                    <a:pt x="2319" y="1169"/>
                  </a:cubicBezTo>
                  <a:close/>
                </a:path>
              </a:pathLst>
            </a:custGeom>
            <a:solidFill>
              <a:srgbClr val="FFFFFF"/>
            </a:solidFill>
            <a:ln>
              <a:noFill/>
            </a:ln>
          </p:spPr>
          <p:txBody>
            <a:bodyPr vert="horz" wrap="square" lIns="182843" tIns="91422" rIns="182843" bIns="91422" numCol="1" anchor="t" anchorCtr="0" compatLnSpc="1">
              <a:prstTxWarp prst="textNoShape">
                <a:avLst/>
              </a:prstTxWarp>
            </a:bodyPr>
            <a:lstStyle/>
            <a:p>
              <a:pPr defTabSz="914400"/>
              <a:endParaRPr lang="id-ID" sz="1800" kern="0" dirty="0">
                <a:solidFill>
                  <a:prstClr val="black"/>
                </a:solidFill>
                <a:latin typeface="Lato Light"/>
              </a:endParaRPr>
            </a:p>
          </p:txBody>
        </p:sp>
        <p:grpSp>
          <p:nvGrpSpPr>
            <p:cNvPr id="186" name="Group 185"/>
            <p:cNvGrpSpPr/>
            <p:nvPr/>
          </p:nvGrpSpPr>
          <p:grpSpPr>
            <a:xfrm>
              <a:off x="1180880" y="3895844"/>
              <a:ext cx="1271584" cy="3169974"/>
              <a:chOff x="1019536" y="4726435"/>
              <a:chExt cx="907027" cy="2261158"/>
            </a:xfrm>
          </p:grpSpPr>
          <p:grpSp>
            <p:nvGrpSpPr>
              <p:cNvPr id="187" name="Group 186"/>
              <p:cNvGrpSpPr/>
              <p:nvPr/>
            </p:nvGrpSpPr>
            <p:grpSpPr>
              <a:xfrm>
                <a:off x="1019536" y="5075007"/>
                <a:ext cx="743545" cy="1912586"/>
                <a:chOff x="391255" y="3032223"/>
                <a:chExt cx="1597623" cy="4109490"/>
              </a:xfrm>
              <a:effectLst/>
            </p:grpSpPr>
            <p:sp>
              <p:nvSpPr>
                <p:cNvPr id="194" name="Freeform 6"/>
                <p:cNvSpPr>
                  <a:spLocks/>
                </p:cNvSpPr>
                <p:nvPr/>
              </p:nvSpPr>
              <p:spPr bwMode="auto">
                <a:xfrm>
                  <a:off x="391255" y="3032223"/>
                  <a:ext cx="1597623" cy="2755089"/>
                </a:xfrm>
                <a:custGeom>
                  <a:avLst/>
                  <a:gdLst>
                    <a:gd name="T0" fmla="*/ 155 w 665"/>
                    <a:gd name="T1" fmla="*/ 957 h 1159"/>
                    <a:gd name="T2" fmla="*/ 155 w 665"/>
                    <a:gd name="T3" fmla="*/ 1159 h 1159"/>
                    <a:gd name="T4" fmla="*/ 504 w 665"/>
                    <a:gd name="T5" fmla="*/ 1159 h 1159"/>
                    <a:gd name="T6" fmla="*/ 504 w 665"/>
                    <a:gd name="T7" fmla="*/ 973 h 1159"/>
                    <a:gd name="T8" fmla="*/ 516 w 665"/>
                    <a:gd name="T9" fmla="*/ 973 h 1159"/>
                    <a:gd name="T10" fmla="*/ 580 w 665"/>
                    <a:gd name="T11" fmla="*/ 890 h 1159"/>
                    <a:gd name="T12" fmla="*/ 647 w 665"/>
                    <a:gd name="T13" fmla="*/ 732 h 1159"/>
                    <a:gd name="T14" fmla="*/ 664 w 665"/>
                    <a:gd name="T15" fmla="*/ 646 h 1159"/>
                    <a:gd name="T16" fmla="*/ 661 w 665"/>
                    <a:gd name="T17" fmla="*/ 550 h 1159"/>
                    <a:gd name="T18" fmla="*/ 516 w 665"/>
                    <a:gd name="T19" fmla="*/ 517 h 1159"/>
                    <a:gd name="T20" fmla="*/ 458 w 665"/>
                    <a:gd name="T21" fmla="*/ 564 h 1159"/>
                    <a:gd name="T22" fmla="*/ 380 w 665"/>
                    <a:gd name="T23" fmla="*/ 549 h 1159"/>
                    <a:gd name="T24" fmla="*/ 295 w 665"/>
                    <a:gd name="T25" fmla="*/ 435 h 1159"/>
                    <a:gd name="T26" fmla="*/ 323 w 665"/>
                    <a:gd name="T27" fmla="*/ 264 h 1159"/>
                    <a:gd name="T28" fmla="*/ 380 w 665"/>
                    <a:gd name="T29" fmla="*/ 178 h 1159"/>
                    <a:gd name="T30" fmla="*/ 508 w 665"/>
                    <a:gd name="T31" fmla="*/ 109 h 1159"/>
                    <a:gd name="T32" fmla="*/ 508 w 665"/>
                    <a:gd name="T33" fmla="*/ 36 h 1159"/>
                    <a:gd name="T34" fmla="*/ 499 w 665"/>
                    <a:gd name="T35" fmla="*/ 26 h 1159"/>
                    <a:gd name="T36" fmla="*/ 428 w 665"/>
                    <a:gd name="T37" fmla="*/ 19 h 1159"/>
                    <a:gd name="T38" fmla="*/ 266 w 665"/>
                    <a:gd name="T39" fmla="*/ 93 h 1159"/>
                    <a:gd name="T40" fmla="*/ 209 w 665"/>
                    <a:gd name="T41" fmla="*/ 150 h 1159"/>
                    <a:gd name="T42" fmla="*/ 18 w 665"/>
                    <a:gd name="T43" fmla="*/ 468 h 1159"/>
                    <a:gd name="T44" fmla="*/ 13 w 665"/>
                    <a:gd name="T45" fmla="*/ 481 h 1159"/>
                    <a:gd name="T46" fmla="*/ 0 w 665"/>
                    <a:gd name="T47" fmla="*/ 565 h 1159"/>
                    <a:gd name="T48" fmla="*/ 0 w 665"/>
                    <a:gd name="T49" fmla="*/ 569 h 1159"/>
                    <a:gd name="T50" fmla="*/ 8 w 665"/>
                    <a:gd name="T51" fmla="*/ 637 h 1159"/>
                    <a:gd name="T52" fmla="*/ 92 w 665"/>
                    <a:gd name="T53" fmla="*/ 873 h 1159"/>
                    <a:gd name="T54" fmla="*/ 155 w 665"/>
                    <a:gd name="T55" fmla="*/ 9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1159">
                      <a:moveTo>
                        <a:pt x="155" y="957"/>
                      </a:moveTo>
                      <a:cubicBezTo>
                        <a:pt x="155" y="1159"/>
                        <a:pt x="155" y="1159"/>
                        <a:pt x="155" y="1159"/>
                      </a:cubicBezTo>
                      <a:cubicBezTo>
                        <a:pt x="504" y="1159"/>
                        <a:pt x="504" y="1159"/>
                        <a:pt x="504" y="1159"/>
                      </a:cubicBezTo>
                      <a:cubicBezTo>
                        <a:pt x="504" y="973"/>
                        <a:pt x="504" y="973"/>
                        <a:pt x="504" y="973"/>
                      </a:cubicBezTo>
                      <a:cubicBezTo>
                        <a:pt x="516" y="973"/>
                        <a:pt x="516" y="973"/>
                        <a:pt x="516" y="973"/>
                      </a:cubicBezTo>
                      <a:cubicBezTo>
                        <a:pt x="540" y="973"/>
                        <a:pt x="563" y="937"/>
                        <a:pt x="580" y="890"/>
                      </a:cubicBezTo>
                      <a:cubicBezTo>
                        <a:pt x="647" y="732"/>
                        <a:pt x="647" y="732"/>
                        <a:pt x="647" y="732"/>
                      </a:cubicBezTo>
                      <a:cubicBezTo>
                        <a:pt x="659" y="705"/>
                        <a:pt x="665" y="676"/>
                        <a:pt x="664" y="646"/>
                      </a:cubicBezTo>
                      <a:cubicBezTo>
                        <a:pt x="661" y="550"/>
                        <a:pt x="661" y="550"/>
                        <a:pt x="661" y="550"/>
                      </a:cubicBezTo>
                      <a:cubicBezTo>
                        <a:pt x="661" y="499"/>
                        <a:pt x="516" y="517"/>
                        <a:pt x="516" y="517"/>
                      </a:cubicBezTo>
                      <a:cubicBezTo>
                        <a:pt x="516" y="551"/>
                        <a:pt x="491" y="571"/>
                        <a:pt x="458" y="564"/>
                      </a:cubicBezTo>
                      <a:cubicBezTo>
                        <a:pt x="458" y="564"/>
                        <a:pt x="398" y="559"/>
                        <a:pt x="380" y="549"/>
                      </a:cubicBezTo>
                      <a:cubicBezTo>
                        <a:pt x="362" y="538"/>
                        <a:pt x="305" y="476"/>
                        <a:pt x="295" y="435"/>
                      </a:cubicBezTo>
                      <a:cubicBezTo>
                        <a:pt x="282" y="382"/>
                        <a:pt x="320" y="284"/>
                        <a:pt x="323" y="264"/>
                      </a:cubicBezTo>
                      <a:cubicBezTo>
                        <a:pt x="326" y="244"/>
                        <a:pt x="365" y="188"/>
                        <a:pt x="380" y="178"/>
                      </a:cubicBezTo>
                      <a:cubicBezTo>
                        <a:pt x="395" y="169"/>
                        <a:pt x="508" y="109"/>
                        <a:pt x="508" y="109"/>
                      </a:cubicBezTo>
                      <a:cubicBezTo>
                        <a:pt x="529" y="90"/>
                        <a:pt x="526" y="56"/>
                        <a:pt x="508" y="36"/>
                      </a:cubicBezTo>
                      <a:cubicBezTo>
                        <a:pt x="499" y="26"/>
                        <a:pt x="499" y="26"/>
                        <a:pt x="499" y="26"/>
                      </a:cubicBezTo>
                      <a:cubicBezTo>
                        <a:pt x="481" y="6"/>
                        <a:pt x="450" y="0"/>
                        <a:pt x="428" y="19"/>
                      </a:cubicBezTo>
                      <a:cubicBezTo>
                        <a:pt x="266" y="93"/>
                        <a:pt x="266" y="93"/>
                        <a:pt x="266" y="93"/>
                      </a:cubicBezTo>
                      <a:cubicBezTo>
                        <a:pt x="209" y="150"/>
                        <a:pt x="209" y="150"/>
                        <a:pt x="209" y="150"/>
                      </a:cubicBezTo>
                      <a:cubicBezTo>
                        <a:pt x="18" y="468"/>
                        <a:pt x="18" y="468"/>
                        <a:pt x="18" y="468"/>
                      </a:cubicBezTo>
                      <a:cubicBezTo>
                        <a:pt x="16" y="472"/>
                        <a:pt x="14" y="477"/>
                        <a:pt x="13" y="481"/>
                      </a:cubicBezTo>
                      <a:cubicBezTo>
                        <a:pt x="5" y="508"/>
                        <a:pt x="0" y="536"/>
                        <a:pt x="0" y="565"/>
                      </a:cubicBezTo>
                      <a:cubicBezTo>
                        <a:pt x="0" y="569"/>
                        <a:pt x="0" y="569"/>
                        <a:pt x="0" y="569"/>
                      </a:cubicBezTo>
                      <a:cubicBezTo>
                        <a:pt x="0" y="592"/>
                        <a:pt x="3" y="615"/>
                        <a:pt x="8" y="637"/>
                      </a:cubicBezTo>
                      <a:cubicBezTo>
                        <a:pt x="92" y="873"/>
                        <a:pt x="92" y="873"/>
                        <a:pt x="92" y="873"/>
                      </a:cubicBezTo>
                      <a:cubicBezTo>
                        <a:pt x="92" y="912"/>
                        <a:pt x="130" y="946"/>
                        <a:pt x="155" y="957"/>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5" name="Rectangle 7"/>
                <p:cNvSpPr>
                  <a:spLocks noChangeArrowheads="1"/>
                </p:cNvSpPr>
                <p:nvPr/>
              </p:nvSpPr>
              <p:spPr bwMode="auto">
                <a:xfrm>
                  <a:off x="668398" y="5787312"/>
                  <a:ext cx="978136" cy="342353"/>
                </a:xfrm>
                <a:prstGeom prst="rect">
                  <a:avLst/>
                </a:prstGeom>
                <a:solidFill>
                  <a:srgbClr val="FEFEFE">
                    <a:lumMod val="60000"/>
                    <a:lumOff val="40000"/>
                  </a:srgbClr>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6" name="Rectangle 8"/>
                <p:cNvSpPr>
                  <a:spLocks noChangeArrowheads="1"/>
                </p:cNvSpPr>
                <p:nvPr/>
              </p:nvSpPr>
              <p:spPr bwMode="auto">
                <a:xfrm>
                  <a:off x="521673" y="6080752"/>
                  <a:ext cx="1141159" cy="1060961"/>
                </a:xfrm>
                <a:prstGeom prst="rect">
                  <a:avLst/>
                </a:prstGeom>
                <a:solidFill>
                  <a:srgbClr val="FEFEF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nvGrpSpPr>
              <p:cNvPr id="188" name="Group 187"/>
              <p:cNvGrpSpPr/>
              <p:nvPr/>
            </p:nvGrpSpPr>
            <p:grpSpPr>
              <a:xfrm>
                <a:off x="1351888" y="4726435"/>
                <a:ext cx="574675" cy="982663"/>
                <a:chOff x="2305228" y="4612464"/>
                <a:chExt cx="574675" cy="982663"/>
              </a:xfrm>
            </p:grpSpPr>
            <p:sp>
              <p:nvSpPr>
                <p:cNvPr id="192"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3" name="Rectangle 192"/>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grpSp>
            <p:nvGrpSpPr>
              <p:cNvPr id="189" name="Group 188"/>
              <p:cNvGrpSpPr/>
              <p:nvPr/>
            </p:nvGrpSpPr>
            <p:grpSpPr>
              <a:xfrm>
                <a:off x="1598825" y="5320784"/>
                <a:ext cx="159333" cy="470406"/>
                <a:chOff x="1630227" y="3651709"/>
                <a:chExt cx="342353" cy="1010741"/>
              </a:xfrm>
              <a:solidFill>
                <a:srgbClr val="F36622">
                  <a:lumMod val="40000"/>
                  <a:lumOff val="60000"/>
                </a:srgbClr>
              </a:solidFill>
              <a:effectLst/>
            </p:grpSpPr>
            <p:sp>
              <p:nvSpPr>
                <p:cNvPr id="190" name="Freeform 10"/>
                <p:cNvSpPr>
                  <a:spLocks/>
                </p:cNvSpPr>
                <p:nvPr/>
              </p:nvSpPr>
              <p:spPr bwMode="auto">
                <a:xfrm>
                  <a:off x="1630227" y="3651709"/>
                  <a:ext cx="342353" cy="1010741"/>
                </a:xfrm>
                <a:custGeom>
                  <a:avLst/>
                  <a:gdLst>
                    <a:gd name="T0" fmla="*/ 70 w 148"/>
                    <a:gd name="T1" fmla="*/ 0 h 421"/>
                    <a:gd name="T2" fmla="*/ 70 w 148"/>
                    <a:gd name="T3" fmla="*/ 0 h 421"/>
                    <a:gd name="T4" fmla="*/ 140 w 148"/>
                    <a:gd name="T5" fmla="*/ 70 h 421"/>
                    <a:gd name="T6" fmla="*/ 148 w 148"/>
                    <a:gd name="T7" fmla="*/ 349 h 421"/>
                    <a:gd name="T8" fmla="*/ 70 w 148"/>
                    <a:gd name="T9" fmla="*/ 421 h 421"/>
                    <a:gd name="T10" fmla="*/ 70 w 148"/>
                    <a:gd name="T11" fmla="*/ 421 h 421"/>
                    <a:gd name="T12" fmla="*/ 0 w 148"/>
                    <a:gd name="T13" fmla="*/ 351 h 421"/>
                    <a:gd name="T14" fmla="*/ 0 w 148"/>
                    <a:gd name="T15" fmla="*/ 70 h 421"/>
                    <a:gd name="T16" fmla="*/ 70 w 148"/>
                    <a:gd name="T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21">
                      <a:moveTo>
                        <a:pt x="70" y="0"/>
                      </a:moveTo>
                      <a:cubicBezTo>
                        <a:pt x="70" y="0"/>
                        <a:pt x="70" y="0"/>
                        <a:pt x="70" y="0"/>
                      </a:cubicBezTo>
                      <a:cubicBezTo>
                        <a:pt x="109" y="0"/>
                        <a:pt x="140" y="32"/>
                        <a:pt x="140" y="70"/>
                      </a:cubicBezTo>
                      <a:cubicBezTo>
                        <a:pt x="148" y="349"/>
                        <a:pt x="148" y="349"/>
                        <a:pt x="148" y="349"/>
                      </a:cubicBezTo>
                      <a:cubicBezTo>
                        <a:pt x="148" y="388"/>
                        <a:pt x="109" y="421"/>
                        <a:pt x="70" y="421"/>
                      </a:cubicBezTo>
                      <a:cubicBezTo>
                        <a:pt x="70" y="421"/>
                        <a:pt x="70" y="421"/>
                        <a:pt x="70" y="421"/>
                      </a:cubicBezTo>
                      <a:cubicBezTo>
                        <a:pt x="32" y="421"/>
                        <a:pt x="0" y="389"/>
                        <a:pt x="0" y="351"/>
                      </a:cubicBezTo>
                      <a:cubicBezTo>
                        <a:pt x="0" y="70"/>
                        <a:pt x="0" y="70"/>
                        <a:pt x="0" y="70"/>
                      </a:cubicBezTo>
                      <a:cubicBezTo>
                        <a:pt x="0" y="32"/>
                        <a:pt x="32" y="0"/>
                        <a:pt x="70" y="0"/>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1" name="Freeform 15"/>
                <p:cNvSpPr>
                  <a:spLocks/>
                </p:cNvSpPr>
                <p:nvPr/>
              </p:nvSpPr>
              <p:spPr bwMode="auto">
                <a:xfrm>
                  <a:off x="1682558" y="3692401"/>
                  <a:ext cx="228232" cy="244539"/>
                </a:xfrm>
                <a:custGeom>
                  <a:avLst/>
                  <a:gdLst>
                    <a:gd name="T0" fmla="*/ 96 w 96"/>
                    <a:gd name="T1" fmla="*/ 100 h 100"/>
                    <a:gd name="T2" fmla="*/ 96 w 96"/>
                    <a:gd name="T3" fmla="*/ 52 h 100"/>
                    <a:gd name="T4" fmla="*/ 52 w 96"/>
                    <a:gd name="T5" fmla="*/ 0 h 100"/>
                    <a:gd name="T6" fmla="*/ 41 w 96"/>
                    <a:gd name="T7" fmla="*/ 0 h 100"/>
                    <a:gd name="T8" fmla="*/ 0 w 96"/>
                    <a:gd name="T9" fmla="*/ 52 h 100"/>
                    <a:gd name="T10" fmla="*/ 0 w 96"/>
                    <a:gd name="T11" fmla="*/ 100 h 100"/>
                    <a:gd name="T12" fmla="*/ 96 w 9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6" h="100">
                      <a:moveTo>
                        <a:pt x="96" y="100"/>
                      </a:moveTo>
                      <a:cubicBezTo>
                        <a:pt x="96" y="52"/>
                        <a:pt x="96" y="52"/>
                        <a:pt x="96" y="52"/>
                      </a:cubicBezTo>
                      <a:cubicBezTo>
                        <a:pt x="96" y="22"/>
                        <a:pt x="75" y="0"/>
                        <a:pt x="52" y="0"/>
                      </a:cubicBezTo>
                      <a:cubicBezTo>
                        <a:pt x="41" y="0"/>
                        <a:pt x="41" y="0"/>
                        <a:pt x="41" y="0"/>
                      </a:cubicBezTo>
                      <a:cubicBezTo>
                        <a:pt x="18" y="0"/>
                        <a:pt x="0" y="22"/>
                        <a:pt x="0" y="52"/>
                      </a:cubicBezTo>
                      <a:cubicBezTo>
                        <a:pt x="0" y="100"/>
                        <a:pt x="0" y="100"/>
                        <a:pt x="0" y="100"/>
                      </a:cubicBezTo>
                      <a:lnTo>
                        <a:pt x="96" y="100"/>
                      </a:lnTo>
                      <a:close/>
                    </a:path>
                  </a:pathLst>
                </a:custGeom>
                <a:solidFill>
                  <a:srgbClr val="CEA670"/>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grpSp>
      <p:sp>
        <p:nvSpPr>
          <p:cNvPr id="51" name="Rounded Rectangle 50"/>
          <p:cNvSpPr/>
          <p:nvPr/>
        </p:nvSpPr>
        <p:spPr>
          <a:xfrm>
            <a:off x="1476499" y="8421988"/>
            <a:ext cx="948466" cy="998810"/>
          </a:xfrm>
          <a:prstGeom prst="roundRect">
            <a:avLst>
              <a:gd name="adj" fmla="val 26568"/>
            </a:avLst>
          </a:prstGeom>
          <a:solidFill>
            <a:srgbClr val="0770A2"/>
          </a:solidFill>
          <a:ln w="12700" cap="flat" cmpd="sng" algn="ctr">
            <a:noFill/>
            <a:prstDash val="solid"/>
            <a:miter lim="800000"/>
          </a:ln>
          <a:effectLst>
            <a:outerShdw blurRad="444500" dist="241300" dir="3300000" algn="ctr" rotWithShape="0">
              <a:sysClr val="windowText" lastClr="000000">
                <a:alpha val="64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pic>
        <p:nvPicPr>
          <p:cNvPr id="53" name="Picture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49157" y="8547189"/>
            <a:ext cx="655118" cy="655118"/>
          </a:xfrm>
          <a:prstGeom prst="rect">
            <a:avLst/>
          </a:prstGeom>
        </p:spPr>
      </p:pic>
    </p:spTree>
    <p:extLst>
      <p:ext uri="{BB962C8B-B14F-4D97-AF65-F5344CB8AC3E}">
        <p14:creationId xmlns:p14="http://schemas.microsoft.com/office/powerpoint/2010/main" val="21428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250"/>
                                        <p:tgtEl>
                                          <p:spTgt spid="51"/>
                                        </p:tgtEl>
                                      </p:cBhvr>
                                    </p:animEffect>
                                  </p:childTnLst>
                                </p:cTn>
                              </p:par>
                              <p:par>
                                <p:cTn id="15" presetID="10"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الثالث :أنواع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3278176" y="2600826"/>
            <a:ext cx="8595802" cy="5940088"/>
          </a:xfrm>
          <a:prstGeom prst="rect">
            <a:avLst/>
          </a:prstGeom>
        </p:spPr>
        <p:txBody>
          <a:bodyPr wrap="square">
            <a:spAutoFit/>
          </a:bodyPr>
          <a:lstStyle/>
          <a:p>
            <a:pPr algn="r" rtl="1"/>
            <a:r>
              <a:rPr lang="ar-SA" sz="2000" b="1" dirty="0">
                <a:solidFill>
                  <a:srgbClr val="00B050"/>
                </a:solidFill>
                <a:latin typeface="KufiStandardGK" charset="-78"/>
                <a:ea typeface="KufiStandardGK" charset="-78"/>
                <a:cs typeface="KufiStandardGK" charset="-78"/>
              </a:rPr>
              <a:t>ثالثاً/  </a:t>
            </a:r>
            <a:r>
              <a:rPr lang="ar-SA" sz="2000" b="1" dirty="0" err="1">
                <a:solidFill>
                  <a:srgbClr val="00B050"/>
                </a:solidFill>
                <a:latin typeface="KufiStandardGK" charset="-78"/>
                <a:ea typeface="KufiStandardGK" charset="-78"/>
                <a:cs typeface="KufiStandardGK" charset="-78"/>
              </a:rPr>
              <a:t>إدمودو</a:t>
            </a:r>
            <a:r>
              <a:rPr lang="ar-SA" sz="2000" b="1" dirty="0">
                <a:solidFill>
                  <a:srgbClr val="00B050"/>
                </a:solidFill>
                <a:latin typeface="KufiStandardGK" charset="-78"/>
                <a:ea typeface="KufiStandardGK" charset="-78"/>
                <a:cs typeface="KufiStandardGK" charset="-78"/>
              </a:rPr>
              <a:t> </a:t>
            </a:r>
            <a:r>
              <a:rPr lang="ar-SA" sz="2000" b="1" dirty="0" err="1">
                <a:solidFill>
                  <a:srgbClr val="00B050"/>
                </a:solidFill>
                <a:latin typeface="KufiStandardGK" charset="-78"/>
                <a:ea typeface="KufiStandardGK" charset="-78"/>
                <a:cs typeface="KufiStandardGK" charset="-78"/>
              </a:rPr>
              <a:t>Edmodo</a:t>
            </a:r>
            <a:r>
              <a:rPr lang="ar-SA" sz="2000" b="1" dirty="0">
                <a:solidFill>
                  <a:srgbClr val="00B050"/>
                </a:solidFill>
                <a:latin typeface="KufiStandardGK" charset="-78"/>
                <a:ea typeface="KufiStandardGK" charset="-78"/>
                <a:cs typeface="KufiStandardGK" charset="-78"/>
              </a:rPr>
              <a:t> :</a:t>
            </a:r>
          </a:p>
          <a:p>
            <a:pPr algn="justLow" rtl="1"/>
            <a:r>
              <a:rPr lang="ar-SA" sz="1800" b="1" dirty="0">
                <a:solidFill>
                  <a:srgbClr val="0B0B0B"/>
                </a:solidFill>
                <a:latin typeface="KufiStandardGK" charset="-78"/>
                <a:ea typeface="KufiStandardGK" charset="-78"/>
                <a:cs typeface="KufiStandardGK" charset="-78"/>
              </a:rPr>
              <a:t>تعتبر </a:t>
            </a:r>
            <a:r>
              <a:rPr lang="ar-SA" sz="1800" b="1" dirty="0" err="1">
                <a:solidFill>
                  <a:srgbClr val="0B0B0B"/>
                </a:solidFill>
                <a:latin typeface="KufiStandardGK" charset="-78"/>
                <a:ea typeface="KufiStandardGK" charset="-78"/>
                <a:cs typeface="KufiStandardGK" charset="-78"/>
              </a:rPr>
              <a:t>إدمودو</a:t>
            </a:r>
            <a:r>
              <a:rPr lang="ar-SA" sz="1800" b="1" dirty="0">
                <a:solidFill>
                  <a:srgbClr val="0B0B0B"/>
                </a:solidFill>
                <a:latin typeface="KufiStandardGK" charset="-78"/>
                <a:ea typeface="KufiStandardGK" charset="-78"/>
                <a:cs typeface="KufiStandardGK" charset="-78"/>
              </a:rPr>
              <a:t> شبكة لتعلم الاجتماعي مجانية للمعلمين والطلاب والمدراء </a:t>
            </a:r>
            <a:r>
              <a:rPr lang="ar-SA" sz="1800" b="1" dirty="0" err="1">
                <a:solidFill>
                  <a:srgbClr val="0B0B0B"/>
                </a:solidFill>
                <a:latin typeface="KufiStandardGK" charset="-78"/>
                <a:ea typeface="KufiStandardGK" charset="-78"/>
                <a:cs typeface="KufiStandardGK" charset="-78"/>
              </a:rPr>
              <a:t>والتربويين،وهي</a:t>
            </a:r>
            <a:r>
              <a:rPr lang="ar-SA" sz="1800" b="1" dirty="0">
                <a:solidFill>
                  <a:srgbClr val="0B0B0B"/>
                </a:solidFill>
                <a:latin typeface="KufiStandardGK" charset="-78"/>
                <a:ea typeface="KufiStandardGK" charset="-78"/>
                <a:cs typeface="KufiStandardGK" charset="-78"/>
              </a:rPr>
              <a:t> طريقة آمنة وسهلة لتبادل الأفكار ومشاركة المحتويات التعليمية وتتيح الوصول للواجبات ومشاهدة الدرجات، كما تتيح للمعلم عمل مجموعات للطلاب حسب صفوفهم،  ويمكن لأولياء الأمور الدخول بالحسابات الخاصة بهم لرؤية درجات أبنائهم وواجباتهم، ويستطيع المعلم التواصل مع أولياء الأمور وإشعارهم بما يستجد من أمور وبالأنشطة من خلال الموقع.</a:t>
            </a:r>
          </a:p>
          <a:p>
            <a:pPr algn="justLow" rtl="1"/>
            <a:endParaRPr lang="ar-SA" sz="1800" b="1" dirty="0">
              <a:solidFill>
                <a:srgbClr val="0B0B0B"/>
              </a:solidFill>
              <a:latin typeface="KufiStandardGK" charset="-78"/>
              <a:ea typeface="KufiStandardGK" charset="-78"/>
              <a:cs typeface="KufiStandardGK" charset="-78"/>
            </a:endParaRPr>
          </a:p>
          <a:p>
            <a:pPr algn="justLow" rtl="1"/>
            <a:r>
              <a:rPr lang="ar-SA" sz="1800" b="1" dirty="0">
                <a:solidFill>
                  <a:srgbClr val="00B050"/>
                </a:solidFill>
                <a:latin typeface="KufiStandardGK" charset="-78"/>
                <a:ea typeface="KufiStandardGK" charset="-78"/>
                <a:cs typeface="KufiStandardGK" charset="-78"/>
              </a:rPr>
              <a:t>مزايا </a:t>
            </a:r>
            <a:r>
              <a:rPr lang="ar-SA" sz="1800" b="1" dirty="0" err="1">
                <a:solidFill>
                  <a:srgbClr val="00B050"/>
                </a:solidFill>
                <a:latin typeface="KufiStandardGK" charset="-78"/>
                <a:ea typeface="KufiStandardGK" charset="-78"/>
                <a:cs typeface="KufiStandardGK" charset="-78"/>
              </a:rPr>
              <a:t>إدمودو</a:t>
            </a:r>
            <a:r>
              <a:rPr lang="ar-SA" sz="1800" b="1" dirty="0">
                <a:solidFill>
                  <a:srgbClr val="00B050"/>
                </a:solidFill>
                <a:latin typeface="KufiStandardGK" charset="-78"/>
                <a:ea typeface="KufiStandardGK" charset="-78"/>
                <a:cs typeface="KufiStandardGK" charset="-78"/>
              </a:rPr>
              <a:t> </a:t>
            </a:r>
            <a:r>
              <a:rPr lang="ar-SA" sz="1800" b="1" dirty="0" err="1">
                <a:solidFill>
                  <a:srgbClr val="00B050"/>
                </a:solidFill>
                <a:latin typeface="KufiStandardGK" charset="-78"/>
                <a:ea typeface="KufiStandardGK" charset="-78"/>
                <a:cs typeface="KufiStandardGK" charset="-78"/>
              </a:rPr>
              <a:t>Edmodo</a:t>
            </a:r>
            <a:r>
              <a:rPr lang="ar-SA" sz="1800" b="1" dirty="0">
                <a:solidFill>
                  <a:srgbClr val="00B050"/>
                </a:solidFill>
                <a:latin typeface="KufiStandardGK" charset="-78"/>
                <a:ea typeface="KufiStandardGK" charset="-78"/>
                <a:cs typeface="KufiStandardGK" charset="-78"/>
              </a:rPr>
              <a:t> :</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لا يتم طلب أية معلومات خاصة من الطلاب</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ينضم </a:t>
            </a:r>
            <a:r>
              <a:rPr lang="ar-SA" sz="1800" b="1">
                <a:solidFill>
                  <a:srgbClr val="0B0B0B"/>
                </a:solidFill>
                <a:latin typeface="KufiStandardGK" charset="-78"/>
                <a:ea typeface="KufiStandardGK" charset="-78"/>
                <a:cs typeface="KufiStandardGK" charset="-78"/>
              </a:rPr>
              <a:t>الطلاب إلى </a:t>
            </a:r>
            <a:r>
              <a:rPr lang="ar-SA" sz="1800" b="1" dirty="0">
                <a:solidFill>
                  <a:srgbClr val="0B0B0B"/>
                </a:solidFill>
                <a:latin typeface="KufiStandardGK" charset="-78"/>
                <a:ea typeface="KufiStandardGK" charset="-78"/>
                <a:cs typeface="KufiStandardGK" charset="-78"/>
              </a:rPr>
              <a:t>الفصول  من خلال دعوتهم من معلميهم</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لدى المعلم القدرة الكاملة على التحكم والإدارة..</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يُعتبر </a:t>
            </a:r>
            <a:r>
              <a:rPr lang="ar-SA" sz="1800" b="1" dirty="0" err="1">
                <a:solidFill>
                  <a:srgbClr val="0B0B0B"/>
                </a:solidFill>
                <a:latin typeface="KufiStandardGK" charset="-78"/>
                <a:ea typeface="KufiStandardGK" charset="-78"/>
                <a:cs typeface="KufiStandardGK" charset="-78"/>
              </a:rPr>
              <a:t>إدومودو</a:t>
            </a:r>
            <a:r>
              <a:rPr lang="ar-SA" sz="1800" b="1" dirty="0">
                <a:solidFill>
                  <a:srgbClr val="0B0B0B"/>
                </a:solidFill>
                <a:latin typeface="KufiStandardGK" charset="-78"/>
                <a:ea typeface="KufiStandardGK" charset="-78"/>
                <a:cs typeface="KufiStandardGK" charset="-78"/>
              </a:rPr>
              <a:t> من التطبيقات التفاعلية، التي يُمكن ربطها بتطبيقات أخرى.</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الوصول لـ </a:t>
            </a:r>
            <a:r>
              <a:rPr lang="ar-SA" sz="1800" b="1" dirty="0" err="1">
                <a:solidFill>
                  <a:srgbClr val="0B0B0B"/>
                </a:solidFill>
                <a:latin typeface="KufiStandardGK" charset="-78"/>
                <a:ea typeface="KufiStandardGK" charset="-78"/>
                <a:cs typeface="KufiStandardGK" charset="-78"/>
              </a:rPr>
              <a:t>Edmodo</a:t>
            </a:r>
            <a:r>
              <a:rPr lang="ar-SA" sz="1800" b="1" dirty="0">
                <a:solidFill>
                  <a:srgbClr val="0B0B0B"/>
                </a:solidFill>
                <a:latin typeface="KufiStandardGK" charset="-78"/>
                <a:ea typeface="KufiStandardGK" charset="-78"/>
                <a:cs typeface="KufiStandardGK" charset="-78"/>
              </a:rPr>
              <a:t> عن طريق تطبيقات الهاتف المحمول، أو من خلال أي متصفح في الجوال  أو استعراض الموقع .</a:t>
            </a: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p:txBody>
      </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2586991" y="6921342"/>
            <a:ext cx="6334209" cy="3046988"/>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r" rtl="1"/>
            <a:r>
              <a:rPr lang="ar-SA" sz="2400" dirty="0">
                <a:solidFill>
                  <a:srgbClr val="941651"/>
                </a:solidFill>
                <a:latin typeface="KufiStandardGK" charset="-78"/>
                <a:ea typeface="KufiStandardGK" charset="-78"/>
                <a:cs typeface="KufiStandardGK" charset="-78"/>
              </a:rPr>
              <a:t>لحظات تحليل ونقاش:</a:t>
            </a:r>
          </a:p>
          <a:p>
            <a:pPr algn="ctr" rtl="1"/>
            <a:r>
              <a:rPr lang="ar-SA" sz="2000" dirty="0">
                <a:solidFill>
                  <a:srgbClr val="000000"/>
                </a:solidFill>
                <a:latin typeface="KufiStandardGK" charset="-78"/>
                <a:ea typeface="KufiStandardGK" charset="-78"/>
                <a:cs typeface="KufiStandardGK" charset="-78"/>
              </a:rPr>
              <a:t>طالبتي المبدعة، بعد أن تعرفتي على تطبيق   </a:t>
            </a:r>
            <a:r>
              <a:rPr lang="ar-SA" sz="2000" dirty="0" err="1">
                <a:solidFill>
                  <a:srgbClr val="000000"/>
                </a:solidFill>
                <a:latin typeface="KufiStandardGK" charset="-78"/>
                <a:ea typeface="KufiStandardGK" charset="-78"/>
                <a:cs typeface="KufiStandardGK" charset="-78"/>
              </a:rPr>
              <a:t>إدمودو</a:t>
            </a:r>
            <a:r>
              <a:rPr lang="ar-SA" sz="2000" dirty="0">
                <a:solidFill>
                  <a:srgbClr val="000000"/>
                </a:solidFill>
                <a:latin typeface="KufiStandardGK" charset="-78"/>
                <a:ea typeface="KufiStandardGK" charset="-78"/>
                <a:cs typeface="KufiStandardGK" charset="-78"/>
              </a:rPr>
              <a:t> </a:t>
            </a:r>
            <a:r>
              <a:rPr lang="ar-SA" sz="2000" dirty="0" err="1">
                <a:solidFill>
                  <a:srgbClr val="000000"/>
                </a:solidFill>
                <a:latin typeface="KufiStandardGK" charset="-78"/>
                <a:ea typeface="KufiStandardGK" charset="-78"/>
                <a:cs typeface="KufiStandardGK" charset="-78"/>
              </a:rPr>
              <a:t>Edmodo</a:t>
            </a:r>
            <a:r>
              <a:rPr lang="ar-SA" sz="2000" dirty="0">
                <a:solidFill>
                  <a:srgbClr val="000000"/>
                </a:solidFill>
                <a:latin typeface="KufiStandardGK" charset="-78"/>
                <a:ea typeface="KufiStandardGK" charset="-78"/>
                <a:cs typeface="KufiStandardGK" charset="-78"/>
              </a:rPr>
              <a:t>،  </a:t>
            </a:r>
            <a:r>
              <a:rPr lang="ar-SA" sz="2000" dirty="0" err="1">
                <a:solidFill>
                  <a:srgbClr val="000000"/>
                </a:solidFill>
                <a:latin typeface="KufiStandardGK" charset="-78"/>
                <a:ea typeface="KufiStandardGK" charset="-78"/>
                <a:cs typeface="KufiStandardGK" charset="-78"/>
              </a:rPr>
              <a:t>ابجثي</a:t>
            </a:r>
            <a:r>
              <a:rPr lang="ar-SA" sz="2000" dirty="0">
                <a:solidFill>
                  <a:srgbClr val="000000"/>
                </a:solidFill>
                <a:latin typeface="KufiStandardGK" charset="-78"/>
                <a:ea typeface="KufiStandardGK" charset="-78"/>
                <a:cs typeface="KufiStandardGK" charset="-78"/>
              </a:rPr>
              <a:t> ثم اكتشفي شبكات اجتماعية مشابهة له بمميزات متنوعة، وقدمي مقارنة تفصيليه حول الفروق في الإيجابيات والسلبيات.</a:t>
            </a:r>
          </a:p>
          <a:p>
            <a:pPr algn="ctr" rtl="1"/>
            <a:endParaRPr lang="ar-SA" sz="2400" dirty="0">
              <a:solidFill>
                <a:srgbClr val="000000"/>
              </a:solidFill>
              <a:latin typeface="KufiStandardGK" charset="-78"/>
              <a:ea typeface="KufiStandardGK" charset="-78"/>
              <a:cs typeface="KufiStandardGK" charset="-78"/>
            </a:endParaRPr>
          </a:p>
          <a:p>
            <a:pPr algn="ctr" rtl="1"/>
            <a:r>
              <a:rPr lang="ar-SA" sz="2400" dirty="0">
                <a:solidFill>
                  <a:srgbClr val="000000"/>
                </a:solidFill>
                <a:latin typeface="KufiStandardGK" charset="-78"/>
                <a:ea typeface="KufiStandardGK" charset="-78"/>
                <a:cs typeface="KufiStandardGK" charset="-78"/>
              </a:rPr>
              <a:t> </a:t>
            </a:r>
            <a:endParaRPr lang="ar-SA" sz="2000" dirty="0">
              <a:solidFill>
                <a:srgbClr val="000000"/>
              </a:solidFill>
            </a:endParaRPr>
          </a:p>
        </p:txBody>
      </p:sp>
      <p:grpSp>
        <p:nvGrpSpPr>
          <p:cNvPr id="5" name="Group 4"/>
          <p:cNvGrpSpPr/>
          <p:nvPr/>
        </p:nvGrpSpPr>
        <p:grpSpPr>
          <a:xfrm>
            <a:off x="59936" y="3753091"/>
            <a:ext cx="3525591" cy="3116935"/>
            <a:chOff x="305601" y="103975"/>
            <a:chExt cx="7103198" cy="6961843"/>
          </a:xfrm>
        </p:grpSpPr>
        <p:grpSp>
          <p:nvGrpSpPr>
            <p:cNvPr id="180" name="Group 179"/>
            <p:cNvGrpSpPr/>
            <p:nvPr/>
          </p:nvGrpSpPr>
          <p:grpSpPr>
            <a:xfrm>
              <a:off x="305601" y="2668073"/>
              <a:ext cx="3524340" cy="3524339"/>
              <a:chOff x="321398" y="1815220"/>
              <a:chExt cx="2308633" cy="2308633"/>
            </a:xfrm>
          </p:grpSpPr>
          <p:sp>
            <p:nvSpPr>
              <p:cNvPr id="181" name="Oval 180"/>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2" name="Oval 181"/>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3" name="Oval 182"/>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8553" y="103975"/>
              <a:ext cx="4310246" cy="4651651"/>
            </a:xfrm>
            <a:prstGeom prst="rect">
              <a:avLst/>
            </a:prstGeom>
          </p:spPr>
        </p:pic>
        <p:sp>
          <p:nvSpPr>
            <p:cNvPr id="185" name="Freeform 12"/>
            <p:cNvSpPr>
              <a:spLocks noEditPoints="1"/>
            </p:cNvSpPr>
            <p:nvPr/>
          </p:nvSpPr>
          <p:spPr bwMode="auto">
            <a:xfrm rot="21146695">
              <a:off x="1428956" y="2647284"/>
              <a:ext cx="1686317" cy="1649584"/>
            </a:xfrm>
            <a:custGeom>
              <a:avLst/>
              <a:gdLst>
                <a:gd name="T0" fmla="*/ 2384 w 2506"/>
                <a:gd name="T1" fmla="*/ 122 h 2453"/>
                <a:gd name="T2" fmla="*/ 2190 w 2506"/>
                <a:gd name="T3" fmla="*/ 0 h 2453"/>
                <a:gd name="T4" fmla="*/ 1389 w 2506"/>
                <a:gd name="T5" fmla="*/ 432 h 2453"/>
                <a:gd name="T6" fmla="*/ 1145 w 2506"/>
                <a:gd name="T7" fmla="*/ 382 h 2453"/>
                <a:gd name="T8" fmla="*/ 220 w 2506"/>
                <a:gd name="T9" fmla="*/ 477 h 2453"/>
                <a:gd name="T10" fmla="*/ 0 w 2506"/>
                <a:gd name="T11" fmla="*/ 819 h 2453"/>
                <a:gd name="T12" fmla="*/ 104 w 2506"/>
                <a:gd name="T13" fmla="*/ 1388 h 2453"/>
                <a:gd name="T14" fmla="*/ 434 w 2506"/>
                <a:gd name="T15" fmla="*/ 1654 h 2453"/>
                <a:gd name="T16" fmla="*/ 833 w 2506"/>
                <a:gd name="T17" fmla="*/ 2453 h 2453"/>
                <a:gd name="T18" fmla="*/ 1168 w 2506"/>
                <a:gd name="T19" fmla="*/ 2358 h 2453"/>
                <a:gd name="T20" fmla="*/ 1305 w 2506"/>
                <a:gd name="T21" fmla="*/ 2109 h 2453"/>
                <a:gd name="T22" fmla="*/ 1274 w 2506"/>
                <a:gd name="T23" fmla="*/ 1904 h 2453"/>
                <a:gd name="T24" fmla="*/ 1312 w 2506"/>
                <a:gd name="T25" fmla="*/ 1739 h 2453"/>
                <a:gd name="T26" fmla="*/ 1237 w 2506"/>
                <a:gd name="T27" fmla="*/ 1618 h 2453"/>
                <a:gd name="T28" fmla="*/ 1389 w 2506"/>
                <a:gd name="T29" fmla="*/ 1606 h 2453"/>
                <a:gd name="T30" fmla="*/ 2190 w 2506"/>
                <a:gd name="T31" fmla="*/ 2051 h 2453"/>
                <a:gd name="T32" fmla="*/ 2384 w 2506"/>
                <a:gd name="T33" fmla="*/ 1928 h 2453"/>
                <a:gd name="T34" fmla="*/ 2506 w 2506"/>
                <a:gd name="T35" fmla="*/ 1017 h 2453"/>
                <a:gd name="T36" fmla="*/ 833 w 2506"/>
                <a:gd name="T37" fmla="*/ 2318 h 2453"/>
                <a:gd name="T38" fmla="*/ 556 w 2506"/>
                <a:gd name="T39" fmla="*/ 1592 h 2453"/>
                <a:gd name="T40" fmla="*/ 1176 w 2506"/>
                <a:gd name="T41" fmla="*/ 2149 h 2453"/>
                <a:gd name="T42" fmla="*/ 1128 w 2506"/>
                <a:gd name="T43" fmla="*/ 2229 h 2453"/>
                <a:gd name="T44" fmla="*/ 833 w 2506"/>
                <a:gd name="T45" fmla="*/ 2318 h 2453"/>
                <a:gd name="T46" fmla="*/ 136 w 2506"/>
                <a:gd name="T47" fmla="*/ 819 h 2453"/>
                <a:gd name="T48" fmla="*/ 147 w 2506"/>
                <a:gd name="T49" fmla="*/ 1253 h 2453"/>
                <a:gd name="T50" fmla="*/ 219 w 2506"/>
                <a:gd name="T51" fmla="*/ 1264 h 2453"/>
                <a:gd name="T52" fmla="*/ 476 w 2506"/>
                <a:gd name="T53" fmla="*/ 517 h 2453"/>
                <a:gd name="T54" fmla="*/ 1140 w 2506"/>
                <a:gd name="T55" fmla="*/ 1521 h 2453"/>
                <a:gd name="T56" fmla="*/ 476 w 2506"/>
                <a:gd name="T57" fmla="*/ 1521 h 2453"/>
                <a:gd name="T58" fmla="*/ 1090 w 2506"/>
                <a:gd name="T59" fmla="*/ 1638 h 2453"/>
                <a:gd name="T60" fmla="*/ 1148 w 2506"/>
                <a:gd name="T61" fmla="*/ 1823 h 2453"/>
                <a:gd name="T62" fmla="*/ 1212 w 2506"/>
                <a:gd name="T63" fmla="*/ 567 h 2453"/>
                <a:gd name="T64" fmla="*/ 2132 w 2506"/>
                <a:gd name="T65" fmla="*/ 201 h 2453"/>
                <a:gd name="T66" fmla="*/ 1421 w 2506"/>
                <a:gd name="T67" fmla="*/ 1471 h 2453"/>
                <a:gd name="T68" fmla="*/ 1212 w 2506"/>
                <a:gd name="T69" fmla="*/ 567 h 2453"/>
                <a:gd name="T70" fmla="*/ 2248 w 2506"/>
                <a:gd name="T71" fmla="*/ 135 h 2453"/>
                <a:gd name="T72" fmla="*/ 2203 w 2506"/>
                <a:gd name="T73" fmla="*/ 1915 h 2453"/>
                <a:gd name="T74" fmla="*/ 2319 w 2506"/>
                <a:gd name="T75" fmla="*/ 1169 h 2453"/>
                <a:gd name="T76" fmla="*/ 2371 w 2506"/>
                <a:gd name="T77" fmla="*/ 1017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06" h="2453">
                  <a:moveTo>
                    <a:pt x="2384" y="735"/>
                  </a:moveTo>
                  <a:cubicBezTo>
                    <a:pt x="2384" y="122"/>
                    <a:pt x="2384" y="122"/>
                    <a:pt x="2384" y="122"/>
                  </a:cubicBezTo>
                  <a:cubicBezTo>
                    <a:pt x="2384" y="54"/>
                    <a:pt x="2329" y="0"/>
                    <a:pt x="2261" y="0"/>
                  </a:cubicBezTo>
                  <a:cubicBezTo>
                    <a:pt x="2190" y="0"/>
                    <a:pt x="2190" y="0"/>
                    <a:pt x="2190" y="0"/>
                  </a:cubicBezTo>
                  <a:cubicBezTo>
                    <a:pt x="2138" y="0"/>
                    <a:pt x="2094" y="32"/>
                    <a:pt x="2076" y="78"/>
                  </a:cubicBezTo>
                  <a:cubicBezTo>
                    <a:pt x="1389" y="432"/>
                    <a:pt x="1389" y="432"/>
                    <a:pt x="1389" y="432"/>
                  </a:cubicBezTo>
                  <a:cubicBezTo>
                    <a:pt x="1248" y="432"/>
                    <a:pt x="1248" y="432"/>
                    <a:pt x="1248" y="432"/>
                  </a:cubicBezTo>
                  <a:cubicBezTo>
                    <a:pt x="1224" y="401"/>
                    <a:pt x="1186" y="382"/>
                    <a:pt x="1145" y="382"/>
                  </a:cubicBezTo>
                  <a:cubicBezTo>
                    <a:pt x="476" y="382"/>
                    <a:pt x="476" y="382"/>
                    <a:pt x="476" y="382"/>
                  </a:cubicBezTo>
                  <a:cubicBezTo>
                    <a:pt x="382" y="382"/>
                    <a:pt x="291" y="416"/>
                    <a:pt x="220" y="477"/>
                  </a:cubicBezTo>
                  <a:cubicBezTo>
                    <a:pt x="166" y="523"/>
                    <a:pt x="126" y="583"/>
                    <a:pt x="104" y="650"/>
                  </a:cubicBezTo>
                  <a:cubicBezTo>
                    <a:pt x="42" y="682"/>
                    <a:pt x="0" y="746"/>
                    <a:pt x="0" y="819"/>
                  </a:cubicBezTo>
                  <a:cubicBezTo>
                    <a:pt x="0" y="1219"/>
                    <a:pt x="0" y="1219"/>
                    <a:pt x="0" y="1219"/>
                  </a:cubicBezTo>
                  <a:cubicBezTo>
                    <a:pt x="0" y="1293"/>
                    <a:pt x="42" y="1357"/>
                    <a:pt x="104" y="1388"/>
                  </a:cubicBezTo>
                  <a:cubicBezTo>
                    <a:pt x="126" y="1455"/>
                    <a:pt x="166" y="1515"/>
                    <a:pt x="220" y="1561"/>
                  </a:cubicBezTo>
                  <a:cubicBezTo>
                    <a:pt x="280" y="1613"/>
                    <a:pt x="355" y="1646"/>
                    <a:pt x="434" y="1654"/>
                  </a:cubicBezTo>
                  <a:cubicBezTo>
                    <a:pt x="642" y="2317"/>
                    <a:pt x="642" y="2317"/>
                    <a:pt x="642" y="2317"/>
                  </a:cubicBezTo>
                  <a:cubicBezTo>
                    <a:pt x="668" y="2398"/>
                    <a:pt x="744" y="2453"/>
                    <a:pt x="833" y="2453"/>
                  </a:cubicBezTo>
                  <a:cubicBezTo>
                    <a:pt x="855" y="2453"/>
                    <a:pt x="876" y="2450"/>
                    <a:pt x="897" y="2443"/>
                  </a:cubicBezTo>
                  <a:cubicBezTo>
                    <a:pt x="1168" y="2358"/>
                    <a:pt x="1168" y="2358"/>
                    <a:pt x="1168" y="2358"/>
                  </a:cubicBezTo>
                  <a:cubicBezTo>
                    <a:pt x="1219" y="2342"/>
                    <a:pt x="1262" y="2308"/>
                    <a:pt x="1288" y="2263"/>
                  </a:cubicBezTo>
                  <a:cubicBezTo>
                    <a:pt x="1315" y="2216"/>
                    <a:pt x="1321" y="2160"/>
                    <a:pt x="1305" y="2109"/>
                  </a:cubicBezTo>
                  <a:cubicBezTo>
                    <a:pt x="1246" y="1921"/>
                    <a:pt x="1246" y="1921"/>
                    <a:pt x="1246" y="1921"/>
                  </a:cubicBezTo>
                  <a:cubicBezTo>
                    <a:pt x="1274" y="1904"/>
                    <a:pt x="1274" y="1904"/>
                    <a:pt x="1274" y="1904"/>
                  </a:cubicBezTo>
                  <a:cubicBezTo>
                    <a:pt x="1330" y="1869"/>
                    <a:pt x="1347" y="1795"/>
                    <a:pt x="1313" y="1739"/>
                  </a:cubicBezTo>
                  <a:cubicBezTo>
                    <a:pt x="1312" y="1739"/>
                    <a:pt x="1312" y="1739"/>
                    <a:pt x="1312" y="1739"/>
                  </a:cubicBezTo>
                  <a:cubicBezTo>
                    <a:pt x="1312" y="1739"/>
                    <a:pt x="1312" y="1739"/>
                    <a:pt x="1312" y="1739"/>
                  </a:cubicBezTo>
                  <a:cubicBezTo>
                    <a:pt x="1237" y="1618"/>
                    <a:pt x="1237" y="1618"/>
                    <a:pt x="1237" y="1618"/>
                  </a:cubicBezTo>
                  <a:cubicBezTo>
                    <a:pt x="1241" y="1614"/>
                    <a:pt x="1244" y="1611"/>
                    <a:pt x="1248" y="1606"/>
                  </a:cubicBezTo>
                  <a:cubicBezTo>
                    <a:pt x="1389" y="1606"/>
                    <a:pt x="1389" y="1606"/>
                    <a:pt x="1389" y="1606"/>
                  </a:cubicBezTo>
                  <a:cubicBezTo>
                    <a:pt x="2072" y="1958"/>
                    <a:pt x="2072" y="1958"/>
                    <a:pt x="2072" y="1958"/>
                  </a:cubicBezTo>
                  <a:cubicBezTo>
                    <a:pt x="2085" y="2011"/>
                    <a:pt x="2133" y="2051"/>
                    <a:pt x="2190" y="2051"/>
                  </a:cubicBezTo>
                  <a:cubicBezTo>
                    <a:pt x="2261" y="2051"/>
                    <a:pt x="2261" y="2051"/>
                    <a:pt x="2261" y="2051"/>
                  </a:cubicBezTo>
                  <a:cubicBezTo>
                    <a:pt x="2329" y="2051"/>
                    <a:pt x="2384" y="1996"/>
                    <a:pt x="2384" y="1928"/>
                  </a:cubicBezTo>
                  <a:cubicBezTo>
                    <a:pt x="2384" y="1299"/>
                    <a:pt x="2384" y="1299"/>
                    <a:pt x="2384" y="1299"/>
                  </a:cubicBezTo>
                  <a:cubicBezTo>
                    <a:pt x="2461" y="1226"/>
                    <a:pt x="2506" y="1124"/>
                    <a:pt x="2506" y="1017"/>
                  </a:cubicBezTo>
                  <a:cubicBezTo>
                    <a:pt x="2506" y="909"/>
                    <a:pt x="2461" y="807"/>
                    <a:pt x="2384" y="735"/>
                  </a:cubicBezTo>
                  <a:close/>
                  <a:moveTo>
                    <a:pt x="833" y="2318"/>
                  </a:moveTo>
                  <a:cubicBezTo>
                    <a:pt x="804" y="2318"/>
                    <a:pt x="779" y="2301"/>
                    <a:pt x="771" y="2276"/>
                  </a:cubicBezTo>
                  <a:cubicBezTo>
                    <a:pt x="556" y="1592"/>
                    <a:pt x="556" y="1592"/>
                    <a:pt x="556" y="1592"/>
                  </a:cubicBezTo>
                  <a:cubicBezTo>
                    <a:pt x="1001" y="1592"/>
                    <a:pt x="1001" y="1592"/>
                    <a:pt x="1001" y="1592"/>
                  </a:cubicBezTo>
                  <a:cubicBezTo>
                    <a:pt x="1176" y="2149"/>
                    <a:pt x="1176" y="2149"/>
                    <a:pt x="1176" y="2149"/>
                  </a:cubicBezTo>
                  <a:cubicBezTo>
                    <a:pt x="1181" y="2164"/>
                    <a:pt x="1179" y="2181"/>
                    <a:pt x="1170" y="2196"/>
                  </a:cubicBezTo>
                  <a:cubicBezTo>
                    <a:pt x="1161" y="2212"/>
                    <a:pt x="1146" y="2223"/>
                    <a:pt x="1128" y="2229"/>
                  </a:cubicBezTo>
                  <a:cubicBezTo>
                    <a:pt x="856" y="2314"/>
                    <a:pt x="856" y="2314"/>
                    <a:pt x="856" y="2314"/>
                  </a:cubicBezTo>
                  <a:cubicBezTo>
                    <a:pt x="849" y="2317"/>
                    <a:pt x="841" y="2318"/>
                    <a:pt x="833" y="2318"/>
                  </a:cubicBezTo>
                  <a:close/>
                  <a:moveTo>
                    <a:pt x="136" y="1219"/>
                  </a:moveTo>
                  <a:cubicBezTo>
                    <a:pt x="136" y="819"/>
                    <a:pt x="136" y="819"/>
                    <a:pt x="136" y="819"/>
                  </a:cubicBezTo>
                  <a:cubicBezTo>
                    <a:pt x="136" y="806"/>
                    <a:pt x="140" y="795"/>
                    <a:pt x="147" y="785"/>
                  </a:cubicBezTo>
                  <a:cubicBezTo>
                    <a:pt x="147" y="1253"/>
                    <a:pt x="147" y="1253"/>
                    <a:pt x="147" y="1253"/>
                  </a:cubicBezTo>
                  <a:cubicBezTo>
                    <a:pt x="140" y="1244"/>
                    <a:pt x="136" y="1232"/>
                    <a:pt x="136" y="1219"/>
                  </a:cubicBezTo>
                  <a:close/>
                  <a:moveTo>
                    <a:pt x="219" y="1264"/>
                  </a:moveTo>
                  <a:cubicBezTo>
                    <a:pt x="219" y="774"/>
                    <a:pt x="219" y="774"/>
                    <a:pt x="219" y="774"/>
                  </a:cubicBezTo>
                  <a:cubicBezTo>
                    <a:pt x="219" y="632"/>
                    <a:pt x="334" y="517"/>
                    <a:pt x="476" y="517"/>
                  </a:cubicBezTo>
                  <a:cubicBezTo>
                    <a:pt x="1140" y="517"/>
                    <a:pt x="1140" y="517"/>
                    <a:pt x="1140" y="517"/>
                  </a:cubicBezTo>
                  <a:cubicBezTo>
                    <a:pt x="1140" y="1521"/>
                    <a:pt x="1140" y="1521"/>
                    <a:pt x="1140" y="1521"/>
                  </a:cubicBezTo>
                  <a:cubicBezTo>
                    <a:pt x="1054" y="1521"/>
                    <a:pt x="1054" y="1521"/>
                    <a:pt x="1054" y="1521"/>
                  </a:cubicBezTo>
                  <a:cubicBezTo>
                    <a:pt x="476" y="1521"/>
                    <a:pt x="476" y="1521"/>
                    <a:pt x="476" y="1521"/>
                  </a:cubicBezTo>
                  <a:cubicBezTo>
                    <a:pt x="334" y="1521"/>
                    <a:pt x="219" y="1406"/>
                    <a:pt x="219" y="1264"/>
                  </a:cubicBezTo>
                  <a:close/>
                  <a:moveTo>
                    <a:pt x="1090" y="1638"/>
                  </a:moveTo>
                  <a:cubicBezTo>
                    <a:pt x="1189" y="1797"/>
                    <a:pt x="1189" y="1797"/>
                    <a:pt x="1189" y="1797"/>
                  </a:cubicBezTo>
                  <a:cubicBezTo>
                    <a:pt x="1148" y="1823"/>
                    <a:pt x="1148" y="1823"/>
                    <a:pt x="1148" y="1823"/>
                  </a:cubicBezTo>
                  <a:lnTo>
                    <a:pt x="1090" y="1638"/>
                  </a:lnTo>
                  <a:close/>
                  <a:moveTo>
                    <a:pt x="1212" y="567"/>
                  </a:moveTo>
                  <a:cubicBezTo>
                    <a:pt x="1421" y="567"/>
                    <a:pt x="1421" y="567"/>
                    <a:pt x="1421" y="567"/>
                  </a:cubicBezTo>
                  <a:cubicBezTo>
                    <a:pt x="2132" y="201"/>
                    <a:pt x="2132" y="201"/>
                    <a:pt x="2132" y="201"/>
                  </a:cubicBezTo>
                  <a:cubicBezTo>
                    <a:pt x="2132" y="1837"/>
                    <a:pt x="2132" y="1837"/>
                    <a:pt x="2132" y="1837"/>
                  </a:cubicBezTo>
                  <a:cubicBezTo>
                    <a:pt x="1421" y="1471"/>
                    <a:pt x="1421" y="1471"/>
                    <a:pt x="1421" y="1471"/>
                  </a:cubicBezTo>
                  <a:cubicBezTo>
                    <a:pt x="1212" y="1471"/>
                    <a:pt x="1212" y="1471"/>
                    <a:pt x="1212" y="1471"/>
                  </a:cubicBezTo>
                  <a:lnTo>
                    <a:pt x="1212" y="567"/>
                  </a:lnTo>
                  <a:close/>
                  <a:moveTo>
                    <a:pt x="2203" y="135"/>
                  </a:moveTo>
                  <a:cubicBezTo>
                    <a:pt x="2248" y="135"/>
                    <a:pt x="2248" y="135"/>
                    <a:pt x="2248" y="135"/>
                  </a:cubicBezTo>
                  <a:cubicBezTo>
                    <a:pt x="2248" y="1915"/>
                    <a:pt x="2248" y="1915"/>
                    <a:pt x="2248" y="1915"/>
                  </a:cubicBezTo>
                  <a:cubicBezTo>
                    <a:pt x="2203" y="1915"/>
                    <a:pt x="2203" y="1915"/>
                    <a:pt x="2203" y="1915"/>
                  </a:cubicBezTo>
                  <a:lnTo>
                    <a:pt x="2203" y="135"/>
                  </a:lnTo>
                  <a:close/>
                  <a:moveTo>
                    <a:pt x="2319" y="1169"/>
                  </a:moveTo>
                  <a:cubicBezTo>
                    <a:pt x="2319" y="865"/>
                    <a:pt x="2319" y="865"/>
                    <a:pt x="2319" y="865"/>
                  </a:cubicBezTo>
                  <a:cubicBezTo>
                    <a:pt x="2352" y="907"/>
                    <a:pt x="2371" y="960"/>
                    <a:pt x="2371" y="1017"/>
                  </a:cubicBezTo>
                  <a:cubicBezTo>
                    <a:pt x="2371" y="1074"/>
                    <a:pt x="2352" y="1126"/>
                    <a:pt x="2319" y="1169"/>
                  </a:cubicBezTo>
                  <a:close/>
                </a:path>
              </a:pathLst>
            </a:custGeom>
            <a:solidFill>
              <a:srgbClr val="FFFFFF"/>
            </a:solidFill>
            <a:ln>
              <a:noFill/>
            </a:ln>
          </p:spPr>
          <p:txBody>
            <a:bodyPr vert="horz" wrap="square" lIns="182843" tIns="91422" rIns="182843" bIns="91422" numCol="1" anchor="t" anchorCtr="0" compatLnSpc="1">
              <a:prstTxWarp prst="textNoShape">
                <a:avLst/>
              </a:prstTxWarp>
            </a:bodyPr>
            <a:lstStyle/>
            <a:p>
              <a:pPr defTabSz="914400"/>
              <a:endParaRPr lang="id-ID" sz="1800" kern="0" dirty="0">
                <a:solidFill>
                  <a:prstClr val="black"/>
                </a:solidFill>
                <a:latin typeface="Lato Light"/>
              </a:endParaRPr>
            </a:p>
          </p:txBody>
        </p:sp>
        <p:grpSp>
          <p:nvGrpSpPr>
            <p:cNvPr id="186" name="Group 185"/>
            <p:cNvGrpSpPr/>
            <p:nvPr/>
          </p:nvGrpSpPr>
          <p:grpSpPr>
            <a:xfrm>
              <a:off x="1180880" y="3895844"/>
              <a:ext cx="1271584" cy="3169974"/>
              <a:chOff x="1019536" y="4726435"/>
              <a:chExt cx="907027" cy="2261158"/>
            </a:xfrm>
          </p:grpSpPr>
          <p:grpSp>
            <p:nvGrpSpPr>
              <p:cNvPr id="187" name="Group 186"/>
              <p:cNvGrpSpPr/>
              <p:nvPr/>
            </p:nvGrpSpPr>
            <p:grpSpPr>
              <a:xfrm>
                <a:off x="1019536" y="5075007"/>
                <a:ext cx="743545" cy="1912586"/>
                <a:chOff x="391255" y="3032223"/>
                <a:chExt cx="1597623" cy="4109490"/>
              </a:xfrm>
              <a:effectLst/>
            </p:grpSpPr>
            <p:sp>
              <p:nvSpPr>
                <p:cNvPr id="194" name="Freeform 6"/>
                <p:cNvSpPr>
                  <a:spLocks/>
                </p:cNvSpPr>
                <p:nvPr/>
              </p:nvSpPr>
              <p:spPr bwMode="auto">
                <a:xfrm>
                  <a:off x="391255" y="3032223"/>
                  <a:ext cx="1597623" cy="2755089"/>
                </a:xfrm>
                <a:custGeom>
                  <a:avLst/>
                  <a:gdLst>
                    <a:gd name="T0" fmla="*/ 155 w 665"/>
                    <a:gd name="T1" fmla="*/ 957 h 1159"/>
                    <a:gd name="T2" fmla="*/ 155 w 665"/>
                    <a:gd name="T3" fmla="*/ 1159 h 1159"/>
                    <a:gd name="T4" fmla="*/ 504 w 665"/>
                    <a:gd name="T5" fmla="*/ 1159 h 1159"/>
                    <a:gd name="T6" fmla="*/ 504 w 665"/>
                    <a:gd name="T7" fmla="*/ 973 h 1159"/>
                    <a:gd name="T8" fmla="*/ 516 w 665"/>
                    <a:gd name="T9" fmla="*/ 973 h 1159"/>
                    <a:gd name="T10" fmla="*/ 580 w 665"/>
                    <a:gd name="T11" fmla="*/ 890 h 1159"/>
                    <a:gd name="T12" fmla="*/ 647 w 665"/>
                    <a:gd name="T13" fmla="*/ 732 h 1159"/>
                    <a:gd name="T14" fmla="*/ 664 w 665"/>
                    <a:gd name="T15" fmla="*/ 646 h 1159"/>
                    <a:gd name="T16" fmla="*/ 661 w 665"/>
                    <a:gd name="T17" fmla="*/ 550 h 1159"/>
                    <a:gd name="T18" fmla="*/ 516 w 665"/>
                    <a:gd name="T19" fmla="*/ 517 h 1159"/>
                    <a:gd name="T20" fmla="*/ 458 w 665"/>
                    <a:gd name="T21" fmla="*/ 564 h 1159"/>
                    <a:gd name="T22" fmla="*/ 380 w 665"/>
                    <a:gd name="T23" fmla="*/ 549 h 1159"/>
                    <a:gd name="T24" fmla="*/ 295 w 665"/>
                    <a:gd name="T25" fmla="*/ 435 h 1159"/>
                    <a:gd name="T26" fmla="*/ 323 w 665"/>
                    <a:gd name="T27" fmla="*/ 264 h 1159"/>
                    <a:gd name="T28" fmla="*/ 380 w 665"/>
                    <a:gd name="T29" fmla="*/ 178 h 1159"/>
                    <a:gd name="T30" fmla="*/ 508 w 665"/>
                    <a:gd name="T31" fmla="*/ 109 h 1159"/>
                    <a:gd name="T32" fmla="*/ 508 w 665"/>
                    <a:gd name="T33" fmla="*/ 36 h 1159"/>
                    <a:gd name="T34" fmla="*/ 499 w 665"/>
                    <a:gd name="T35" fmla="*/ 26 h 1159"/>
                    <a:gd name="T36" fmla="*/ 428 w 665"/>
                    <a:gd name="T37" fmla="*/ 19 h 1159"/>
                    <a:gd name="T38" fmla="*/ 266 w 665"/>
                    <a:gd name="T39" fmla="*/ 93 h 1159"/>
                    <a:gd name="T40" fmla="*/ 209 w 665"/>
                    <a:gd name="T41" fmla="*/ 150 h 1159"/>
                    <a:gd name="T42" fmla="*/ 18 w 665"/>
                    <a:gd name="T43" fmla="*/ 468 h 1159"/>
                    <a:gd name="T44" fmla="*/ 13 w 665"/>
                    <a:gd name="T45" fmla="*/ 481 h 1159"/>
                    <a:gd name="T46" fmla="*/ 0 w 665"/>
                    <a:gd name="T47" fmla="*/ 565 h 1159"/>
                    <a:gd name="T48" fmla="*/ 0 w 665"/>
                    <a:gd name="T49" fmla="*/ 569 h 1159"/>
                    <a:gd name="T50" fmla="*/ 8 w 665"/>
                    <a:gd name="T51" fmla="*/ 637 h 1159"/>
                    <a:gd name="T52" fmla="*/ 92 w 665"/>
                    <a:gd name="T53" fmla="*/ 873 h 1159"/>
                    <a:gd name="T54" fmla="*/ 155 w 665"/>
                    <a:gd name="T55" fmla="*/ 9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1159">
                      <a:moveTo>
                        <a:pt x="155" y="957"/>
                      </a:moveTo>
                      <a:cubicBezTo>
                        <a:pt x="155" y="1159"/>
                        <a:pt x="155" y="1159"/>
                        <a:pt x="155" y="1159"/>
                      </a:cubicBezTo>
                      <a:cubicBezTo>
                        <a:pt x="504" y="1159"/>
                        <a:pt x="504" y="1159"/>
                        <a:pt x="504" y="1159"/>
                      </a:cubicBezTo>
                      <a:cubicBezTo>
                        <a:pt x="504" y="973"/>
                        <a:pt x="504" y="973"/>
                        <a:pt x="504" y="973"/>
                      </a:cubicBezTo>
                      <a:cubicBezTo>
                        <a:pt x="516" y="973"/>
                        <a:pt x="516" y="973"/>
                        <a:pt x="516" y="973"/>
                      </a:cubicBezTo>
                      <a:cubicBezTo>
                        <a:pt x="540" y="973"/>
                        <a:pt x="563" y="937"/>
                        <a:pt x="580" y="890"/>
                      </a:cubicBezTo>
                      <a:cubicBezTo>
                        <a:pt x="647" y="732"/>
                        <a:pt x="647" y="732"/>
                        <a:pt x="647" y="732"/>
                      </a:cubicBezTo>
                      <a:cubicBezTo>
                        <a:pt x="659" y="705"/>
                        <a:pt x="665" y="676"/>
                        <a:pt x="664" y="646"/>
                      </a:cubicBezTo>
                      <a:cubicBezTo>
                        <a:pt x="661" y="550"/>
                        <a:pt x="661" y="550"/>
                        <a:pt x="661" y="550"/>
                      </a:cubicBezTo>
                      <a:cubicBezTo>
                        <a:pt x="661" y="499"/>
                        <a:pt x="516" y="517"/>
                        <a:pt x="516" y="517"/>
                      </a:cubicBezTo>
                      <a:cubicBezTo>
                        <a:pt x="516" y="551"/>
                        <a:pt x="491" y="571"/>
                        <a:pt x="458" y="564"/>
                      </a:cubicBezTo>
                      <a:cubicBezTo>
                        <a:pt x="458" y="564"/>
                        <a:pt x="398" y="559"/>
                        <a:pt x="380" y="549"/>
                      </a:cubicBezTo>
                      <a:cubicBezTo>
                        <a:pt x="362" y="538"/>
                        <a:pt x="305" y="476"/>
                        <a:pt x="295" y="435"/>
                      </a:cubicBezTo>
                      <a:cubicBezTo>
                        <a:pt x="282" y="382"/>
                        <a:pt x="320" y="284"/>
                        <a:pt x="323" y="264"/>
                      </a:cubicBezTo>
                      <a:cubicBezTo>
                        <a:pt x="326" y="244"/>
                        <a:pt x="365" y="188"/>
                        <a:pt x="380" y="178"/>
                      </a:cubicBezTo>
                      <a:cubicBezTo>
                        <a:pt x="395" y="169"/>
                        <a:pt x="508" y="109"/>
                        <a:pt x="508" y="109"/>
                      </a:cubicBezTo>
                      <a:cubicBezTo>
                        <a:pt x="529" y="90"/>
                        <a:pt x="526" y="56"/>
                        <a:pt x="508" y="36"/>
                      </a:cubicBezTo>
                      <a:cubicBezTo>
                        <a:pt x="499" y="26"/>
                        <a:pt x="499" y="26"/>
                        <a:pt x="499" y="26"/>
                      </a:cubicBezTo>
                      <a:cubicBezTo>
                        <a:pt x="481" y="6"/>
                        <a:pt x="450" y="0"/>
                        <a:pt x="428" y="19"/>
                      </a:cubicBezTo>
                      <a:cubicBezTo>
                        <a:pt x="266" y="93"/>
                        <a:pt x="266" y="93"/>
                        <a:pt x="266" y="93"/>
                      </a:cubicBezTo>
                      <a:cubicBezTo>
                        <a:pt x="209" y="150"/>
                        <a:pt x="209" y="150"/>
                        <a:pt x="209" y="150"/>
                      </a:cubicBezTo>
                      <a:cubicBezTo>
                        <a:pt x="18" y="468"/>
                        <a:pt x="18" y="468"/>
                        <a:pt x="18" y="468"/>
                      </a:cubicBezTo>
                      <a:cubicBezTo>
                        <a:pt x="16" y="472"/>
                        <a:pt x="14" y="477"/>
                        <a:pt x="13" y="481"/>
                      </a:cubicBezTo>
                      <a:cubicBezTo>
                        <a:pt x="5" y="508"/>
                        <a:pt x="0" y="536"/>
                        <a:pt x="0" y="565"/>
                      </a:cubicBezTo>
                      <a:cubicBezTo>
                        <a:pt x="0" y="569"/>
                        <a:pt x="0" y="569"/>
                        <a:pt x="0" y="569"/>
                      </a:cubicBezTo>
                      <a:cubicBezTo>
                        <a:pt x="0" y="592"/>
                        <a:pt x="3" y="615"/>
                        <a:pt x="8" y="637"/>
                      </a:cubicBezTo>
                      <a:cubicBezTo>
                        <a:pt x="92" y="873"/>
                        <a:pt x="92" y="873"/>
                        <a:pt x="92" y="873"/>
                      </a:cubicBezTo>
                      <a:cubicBezTo>
                        <a:pt x="92" y="912"/>
                        <a:pt x="130" y="946"/>
                        <a:pt x="155" y="957"/>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5" name="Rectangle 7"/>
                <p:cNvSpPr>
                  <a:spLocks noChangeArrowheads="1"/>
                </p:cNvSpPr>
                <p:nvPr/>
              </p:nvSpPr>
              <p:spPr bwMode="auto">
                <a:xfrm>
                  <a:off x="668398" y="5787312"/>
                  <a:ext cx="978136" cy="342353"/>
                </a:xfrm>
                <a:prstGeom prst="rect">
                  <a:avLst/>
                </a:prstGeom>
                <a:solidFill>
                  <a:srgbClr val="FEFEFE">
                    <a:lumMod val="60000"/>
                    <a:lumOff val="40000"/>
                  </a:srgbClr>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6" name="Rectangle 8"/>
                <p:cNvSpPr>
                  <a:spLocks noChangeArrowheads="1"/>
                </p:cNvSpPr>
                <p:nvPr/>
              </p:nvSpPr>
              <p:spPr bwMode="auto">
                <a:xfrm>
                  <a:off x="521673" y="6080752"/>
                  <a:ext cx="1141159" cy="1060961"/>
                </a:xfrm>
                <a:prstGeom prst="rect">
                  <a:avLst/>
                </a:prstGeom>
                <a:solidFill>
                  <a:srgbClr val="FEFEF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nvGrpSpPr>
              <p:cNvPr id="188" name="Group 187"/>
              <p:cNvGrpSpPr/>
              <p:nvPr/>
            </p:nvGrpSpPr>
            <p:grpSpPr>
              <a:xfrm>
                <a:off x="1351888" y="4726435"/>
                <a:ext cx="574675" cy="982663"/>
                <a:chOff x="2305228" y="4612464"/>
                <a:chExt cx="574675" cy="982663"/>
              </a:xfrm>
            </p:grpSpPr>
            <p:sp>
              <p:nvSpPr>
                <p:cNvPr id="192"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3" name="Rectangle 192"/>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grpSp>
            <p:nvGrpSpPr>
              <p:cNvPr id="189" name="Group 188"/>
              <p:cNvGrpSpPr/>
              <p:nvPr/>
            </p:nvGrpSpPr>
            <p:grpSpPr>
              <a:xfrm>
                <a:off x="1598825" y="5320784"/>
                <a:ext cx="159333" cy="470406"/>
                <a:chOff x="1630227" y="3651709"/>
                <a:chExt cx="342353" cy="1010741"/>
              </a:xfrm>
              <a:solidFill>
                <a:srgbClr val="F36622">
                  <a:lumMod val="40000"/>
                  <a:lumOff val="60000"/>
                </a:srgbClr>
              </a:solidFill>
              <a:effectLst/>
            </p:grpSpPr>
            <p:sp>
              <p:nvSpPr>
                <p:cNvPr id="190" name="Freeform 10"/>
                <p:cNvSpPr>
                  <a:spLocks/>
                </p:cNvSpPr>
                <p:nvPr/>
              </p:nvSpPr>
              <p:spPr bwMode="auto">
                <a:xfrm>
                  <a:off x="1630227" y="3651709"/>
                  <a:ext cx="342353" cy="1010741"/>
                </a:xfrm>
                <a:custGeom>
                  <a:avLst/>
                  <a:gdLst>
                    <a:gd name="T0" fmla="*/ 70 w 148"/>
                    <a:gd name="T1" fmla="*/ 0 h 421"/>
                    <a:gd name="T2" fmla="*/ 70 w 148"/>
                    <a:gd name="T3" fmla="*/ 0 h 421"/>
                    <a:gd name="T4" fmla="*/ 140 w 148"/>
                    <a:gd name="T5" fmla="*/ 70 h 421"/>
                    <a:gd name="T6" fmla="*/ 148 w 148"/>
                    <a:gd name="T7" fmla="*/ 349 h 421"/>
                    <a:gd name="T8" fmla="*/ 70 w 148"/>
                    <a:gd name="T9" fmla="*/ 421 h 421"/>
                    <a:gd name="T10" fmla="*/ 70 w 148"/>
                    <a:gd name="T11" fmla="*/ 421 h 421"/>
                    <a:gd name="T12" fmla="*/ 0 w 148"/>
                    <a:gd name="T13" fmla="*/ 351 h 421"/>
                    <a:gd name="T14" fmla="*/ 0 w 148"/>
                    <a:gd name="T15" fmla="*/ 70 h 421"/>
                    <a:gd name="T16" fmla="*/ 70 w 148"/>
                    <a:gd name="T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21">
                      <a:moveTo>
                        <a:pt x="70" y="0"/>
                      </a:moveTo>
                      <a:cubicBezTo>
                        <a:pt x="70" y="0"/>
                        <a:pt x="70" y="0"/>
                        <a:pt x="70" y="0"/>
                      </a:cubicBezTo>
                      <a:cubicBezTo>
                        <a:pt x="109" y="0"/>
                        <a:pt x="140" y="32"/>
                        <a:pt x="140" y="70"/>
                      </a:cubicBezTo>
                      <a:cubicBezTo>
                        <a:pt x="148" y="349"/>
                        <a:pt x="148" y="349"/>
                        <a:pt x="148" y="349"/>
                      </a:cubicBezTo>
                      <a:cubicBezTo>
                        <a:pt x="148" y="388"/>
                        <a:pt x="109" y="421"/>
                        <a:pt x="70" y="421"/>
                      </a:cubicBezTo>
                      <a:cubicBezTo>
                        <a:pt x="70" y="421"/>
                        <a:pt x="70" y="421"/>
                        <a:pt x="70" y="421"/>
                      </a:cubicBezTo>
                      <a:cubicBezTo>
                        <a:pt x="32" y="421"/>
                        <a:pt x="0" y="389"/>
                        <a:pt x="0" y="351"/>
                      </a:cubicBezTo>
                      <a:cubicBezTo>
                        <a:pt x="0" y="70"/>
                        <a:pt x="0" y="70"/>
                        <a:pt x="0" y="70"/>
                      </a:cubicBezTo>
                      <a:cubicBezTo>
                        <a:pt x="0" y="32"/>
                        <a:pt x="32" y="0"/>
                        <a:pt x="70" y="0"/>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1" name="Freeform 15"/>
                <p:cNvSpPr>
                  <a:spLocks/>
                </p:cNvSpPr>
                <p:nvPr/>
              </p:nvSpPr>
              <p:spPr bwMode="auto">
                <a:xfrm>
                  <a:off x="1682558" y="3692401"/>
                  <a:ext cx="228232" cy="244539"/>
                </a:xfrm>
                <a:custGeom>
                  <a:avLst/>
                  <a:gdLst>
                    <a:gd name="T0" fmla="*/ 96 w 96"/>
                    <a:gd name="T1" fmla="*/ 100 h 100"/>
                    <a:gd name="T2" fmla="*/ 96 w 96"/>
                    <a:gd name="T3" fmla="*/ 52 h 100"/>
                    <a:gd name="T4" fmla="*/ 52 w 96"/>
                    <a:gd name="T5" fmla="*/ 0 h 100"/>
                    <a:gd name="T6" fmla="*/ 41 w 96"/>
                    <a:gd name="T7" fmla="*/ 0 h 100"/>
                    <a:gd name="T8" fmla="*/ 0 w 96"/>
                    <a:gd name="T9" fmla="*/ 52 h 100"/>
                    <a:gd name="T10" fmla="*/ 0 w 96"/>
                    <a:gd name="T11" fmla="*/ 100 h 100"/>
                    <a:gd name="T12" fmla="*/ 96 w 9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6" h="100">
                      <a:moveTo>
                        <a:pt x="96" y="100"/>
                      </a:moveTo>
                      <a:cubicBezTo>
                        <a:pt x="96" y="52"/>
                        <a:pt x="96" y="52"/>
                        <a:pt x="96" y="52"/>
                      </a:cubicBezTo>
                      <a:cubicBezTo>
                        <a:pt x="96" y="22"/>
                        <a:pt x="75" y="0"/>
                        <a:pt x="52" y="0"/>
                      </a:cubicBezTo>
                      <a:cubicBezTo>
                        <a:pt x="41" y="0"/>
                        <a:pt x="41" y="0"/>
                        <a:pt x="41" y="0"/>
                      </a:cubicBezTo>
                      <a:cubicBezTo>
                        <a:pt x="18" y="0"/>
                        <a:pt x="0" y="22"/>
                        <a:pt x="0" y="52"/>
                      </a:cubicBezTo>
                      <a:cubicBezTo>
                        <a:pt x="0" y="100"/>
                        <a:pt x="0" y="100"/>
                        <a:pt x="0" y="100"/>
                      </a:cubicBezTo>
                      <a:lnTo>
                        <a:pt x="96" y="100"/>
                      </a:lnTo>
                      <a:close/>
                    </a:path>
                  </a:pathLst>
                </a:custGeom>
                <a:solidFill>
                  <a:srgbClr val="CEA670"/>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grpSp>
      <p:pic>
        <p:nvPicPr>
          <p:cNvPr id="49" name="Picture 48" descr="Unknownf.png"/>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7438" y="7859026"/>
            <a:ext cx="1655998" cy="1663389"/>
          </a:xfrm>
          <a:prstGeom prst="rect">
            <a:avLst/>
          </a:prstGeom>
        </p:spPr>
      </p:pic>
    </p:spTree>
    <p:extLst>
      <p:ext uri="{BB962C8B-B14F-4D97-AF65-F5344CB8AC3E}">
        <p14:creationId xmlns:p14="http://schemas.microsoft.com/office/powerpoint/2010/main" val="85155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dirty="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الثالث :أنواع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3278176" y="2600826"/>
            <a:ext cx="8595802" cy="5663089"/>
          </a:xfrm>
          <a:prstGeom prst="rect">
            <a:avLst/>
          </a:prstGeom>
        </p:spPr>
        <p:txBody>
          <a:bodyPr wrap="square">
            <a:spAutoFit/>
          </a:bodyPr>
          <a:lstStyle/>
          <a:p>
            <a:pPr algn="r" rtl="1"/>
            <a:r>
              <a:rPr lang="ar-SA" sz="2000" b="1" dirty="0">
                <a:solidFill>
                  <a:srgbClr val="00B050"/>
                </a:solidFill>
                <a:latin typeface="KufiStandardGK" charset="-78"/>
                <a:ea typeface="KufiStandardGK" charset="-78"/>
                <a:cs typeface="KufiStandardGK" charset="-78"/>
              </a:rPr>
              <a:t>رابعاً/ </a:t>
            </a:r>
            <a:r>
              <a:rPr lang="ar-SA" sz="2000" b="1" dirty="0" err="1">
                <a:solidFill>
                  <a:srgbClr val="00B050"/>
                </a:solidFill>
                <a:latin typeface="KufiStandardGK" charset="-78"/>
                <a:ea typeface="KufiStandardGK" charset="-78"/>
                <a:cs typeface="KufiStandardGK" charset="-78"/>
              </a:rPr>
              <a:t>تويتر</a:t>
            </a:r>
            <a:r>
              <a:rPr lang="ar-SA" sz="2000" b="1" dirty="0">
                <a:solidFill>
                  <a:srgbClr val="00B050"/>
                </a:solidFill>
                <a:latin typeface="KufiStandardGK" charset="-78"/>
                <a:ea typeface="KufiStandardGK" charset="-78"/>
                <a:cs typeface="KufiStandardGK" charset="-78"/>
              </a:rPr>
              <a:t> </a:t>
            </a:r>
            <a:r>
              <a:rPr lang="en-US" sz="2000" b="1" dirty="0">
                <a:solidFill>
                  <a:srgbClr val="00B050"/>
                </a:solidFill>
                <a:latin typeface="KufiStandardGK" charset="-78"/>
                <a:ea typeface="KufiStandardGK" charset="-78"/>
                <a:cs typeface="KufiStandardGK" charset="-78"/>
              </a:rPr>
              <a:t>twitter</a:t>
            </a:r>
            <a:r>
              <a:rPr lang="ar-SA" sz="2000" b="1" dirty="0">
                <a:solidFill>
                  <a:srgbClr val="00B050"/>
                </a:solidFill>
                <a:latin typeface="KufiStandardGK" charset="-78"/>
                <a:ea typeface="KufiStandardGK" charset="-78"/>
                <a:cs typeface="KufiStandardGK" charset="-78"/>
              </a:rPr>
              <a:t>  “التدوين المصغر”:</a:t>
            </a:r>
          </a:p>
          <a:p>
            <a:pPr algn="justLow" rtl="1"/>
            <a:r>
              <a:rPr lang="ar-SA" sz="1800" b="1" dirty="0">
                <a:solidFill>
                  <a:srgbClr val="0B0B0B"/>
                </a:solidFill>
                <a:latin typeface="KufiStandardGK" charset="-78"/>
                <a:ea typeface="KufiStandardGK" charset="-78"/>
                <a:cs typeface="KufiStandardGK" charset="-78"/>
              </a:rPr>
              <a:t>أحد أشهر مواقع الشبكات الاجتماعية، يقدم خدمة التدوين المصغّر والتي تسمح لمستخدميه بإرسال «</a:t>
            </a:r>
            <a:r>
              <a:rPr lang="ar-SA" sz="1800" b="1" dirty="0" err="1">
                <a:solidFill>
                  <a:srgbClr val="0B0B0B"/>
                </a:solidFill>
                <a:latin typeface="KufiStandardGK" charset="-78"/>
                <a:ea typeface="KufiStandardGK" charset="-78"/>
                <a:cs typeface="KufiStandardGK" charset="-78"/>
              </a:rPr>
              <a:t>تغريدات</a:t>
            </a:r>
            <a:r>
              <a:rPr lang="ar-SA" sz="1800" b="1" dirty="0">
                <a:solidFill>
                  <a:srgbClr val="0B0B0B"/>
                </a:solidFill>
                <a:latin typeface="KufiStandardGK" charset="-78"/>
                <a:ea typeface="KufiStandardGK" charset="-78"/>
                <a:cs typeface="KufiStandardGK" charset="-78"/>
              </a:rPr>
              <a:t>» عن حالتهم أو عن أحداث حياتهم بحد أقصى </a:t>
            </a:r>
            <a:r>
              <a:rPr lang="is-IS" sz="1800" b="1" dirty="0">
                <a:solidFill>
                  <a:srgbClr val="0B0B0B"/>
                </a:solidFill>
                <a:latin typeface="KufiStandardGK" charset="-78"/>
                <a:ea typeface="KufiStandardGK" charset="-78"/>
                <a:cs typeface="KufiStandardGK" charset="-78"/>
              </a:rPr>
              <a:t>280 </a:t>
            </a:r>
            <a:r>
              <a:rPr lang="ar-SA" sz="1800" b="1" dirty="0">
                <a:solidFill>
                  <a:srgbClr val="0B0B0B"/>
                </a:solidFill>
                <a:latin typeface="KufiStandardGK" charset="-78"/>
                <a:ea typeface="KufiStandardGK" charset="-78"/>
                <a:cs typeface="KufiStandardGK" charset="-78"/>
              </a:rPr>
              <a:t> حرف للرسالة الواحدة.</a:t>
            </a:r>
          </a:p>
          <a:p>
            <a:pPr algn="justLow" rtl="1"/>
            <a:endParaRPr lang="ar-SA" sz="1800" b="1" dirty="0">
              <a:solidFill>
                <a:srgbClr val="0B0B0B"/>
              </a:solidFill>
              <a:latin typeface="KufiStandardGK" charset="-78"/>
              <a:ea typeface="KufiStandardGK" charset="-78"/>
              <a:cs typeface="KufiStandardGK" charset="-78"/>
            </a:endParaRPr>
          </a:p>
          <a:p>
            <a:pPr algn="justLow" rtl="1"/>
            <a:r>
              <a:rPr lang="ar-SA" sz="1800" b="1" dirty="0">
                <a:solidFill>
                  <a:srgbClr val="00B050"/>
                </a:solidFill>
                <a:latin typeface="KufiStandardGK" charset="-78"/>
                <a:ea typeface="KufiStandardGK" charset="-78"/>
                <a:cs typeface="KufiStandardGK" charset="-78"/>
              </a:rPr>
              <a:t>استخدامات </a:t>
            </a:r>
            <a:r>
              <a:rPr lang="en-US" sz="1800" b="1" dirty="0" err="1">
                <a:solidFill>
                  <a:srgbClr val="00B050"/>
                </a:solidFill>
                <a:latin typeface="KufiStandardGK" charset="-78"/>
                <a:ea typeface="KufiStandardGK" charset="-78"/>
                <a:cs typeface="KufiStandardGK" charset="-78"/>
              </a:rPr>
              <a:t>تويتر</a:t>
            </a:r>
            <a:r>
              <a:rPr lang="en-US" sz="1800" b="1" dirty="0">
                <a:solidFill>
                  <a:srgbClr val="00B050"/>
                </a:solidFill>
                <a:latin typeface="KufiStandardGK" charset="-78"/>
                <a:ea typeface="KufiStandardGK" charset="-78"/>
                <a:cs typeface="KufiStandardGK" charset="-78"/>
              </a:rPr>
              <a:t> </a:t>
            </a:r>
            <a:r>
              <a:rPr lang="ar-SA" sz="1800" b="1" dirty="0">
                <a:solidFill>
                  <a:srgbClr val="00B050"/>
                </a:solidFill>
                <a:latin typeface="KufiStandardGK" charset="-78"/>
                <a:ea typeface="KufiStandardGK" charset="-78"/>
                <a:cs typeface="KufiStandardGK" charset="-78"/>
              </a:rPr>
              <a:t> </a:t>
            </a:r>
            <a:r>
              <a:rPr lang="en-US" sz="1800" b="1" dirty="0">
                <a:solidFill>
                  <a:srgbClr val="00B050"/>
                </a:solidFill>
                <a:latin typeface="KufiStandardGK" charset="-78"/>
                <a:ea typeface="KufiStandardGK" charset="-78"/>
                <a:cs typeface="KufiStandardGK" charset="-78"/>
              </a:rPr>
              <a:t>twitter</a:t>
            </a:r>
            <a:r>
              <a:rPr lang="ar-SA" sz="1800" b="1" dirty="0">
                <a:solidFill>
                  <a:srgbClr val="00B050"/>
                </a:solidFill>
                <a:latin typeface="KufiStandardGK" charset="-78"/>
                <a:ea typeface="KufiStandardGK" charset="-78"/>
                <a:cs typeface="KufiStandardGK" charset="-78"/>
              </a:rPr>
              <a:t> في التعليم:</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متابعة المؤتمرات والندوات: حيث بدأت معظم المؤتمرات والندوات بتسخير خدمات </a:t>
            </a:r>
            <a:r>
              <a:rPr lang="ar-SA" sz="1800" b="1" dirty="0" err="1">
                <a:solidFill>
                  <a:srgbClr val="0B0B0B"/>
                </a:solidFill>
                <a:latin typeface="KufiStandardGK" charset="-78"/>
                <a:ea typeface="KufiStandardGK" charset="-78"/>
                <a:cs typeface="KufiStandardGK" charset="-78"/>
              </a:rPr>
              <a:t>تويتر</a:t>
            </a:r>
            <a:r>
              <a:rPr lang="ar-SA" sz="1800" b="1" dirty="0">
                <a:solidFill>
                  <a:srgbClr val="0B0B0B"/>
                </a:solidFill>
                <a:latin typeface="KufiStandardGK" charset="-78"/>
                <a:ea typeface="KufiStandardGK" charset="-78"/>
                <a:cs typeface="KufiStandardGK" charset="-78"/>
              </a:rPr>
              <a:t> لنشر الأحداث الجارية في المؤتمر، ولتذكير المشاركين بمواضيع معينة.</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تحديثات المادة الدراسية: يمكن لأستاذ مادة عمل حساب للمادة في </a:t>
            </a:r>
            <a:r>
              <a:rPr lang="ar-SA" sz="1800" b="1" dirty="0" err="1">
                <a:solidFill>
                  <a:srgbClr val="0B0B0B"/>
                </a:solidFill>
                <a:latin typeface="KufiStandardGK" charset="-78"/>
                <a:ea typeface="KufiStandardGK" charset="-78"/>
                <a:cs typeface="KufiStandardGK" charset="-78"/>
              </a:rPr>
              <a:t>تويتر</a:t>
            </a:r>
            <a:r>
              <a:rPr lang="ar-SA" sz="1800" b="1" dirty="0">
                <a:solidFill>
                  <a:srgbClr val="0B0B0B"/>
                </a:solidFill>
                <a:latin typeface="KufiStandardGK" charset="-78"/>
                <a:ea typeface="KufiStandardGK" charset="-78"/>
                <a:cs typeface="KufiStandardGK" charset="-78"/>
              </a:rPr>
              <a:t> ثم الطلب من المتعلمين القيام بمتابعة الحساب لتصلهم رسائل نصية تنبيهية عبر هواتفهم النقالة حول أخبار المقرر.</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لدى المعلم القدرة الكاملة على التحكم والإدارة..</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تسهيل إدارة </a:t>
            </a:r>
            <a:r>
              <a:rPr lang="ar-SA" sz="1800" b="1" dirty="0" err="1">
                <a:solidFill>
                  <a:srgbClr val="0B0B0B"/>
                </a:solidFill>
                <a:latin typeface="KufiStandardGK" charset="-78"/>
                <a:ea typeface="KufiStandardGK" charset="-78"/>
                <a:cs typeface="KufiStandardGK" charset="-78"/>
              </a:rPr>
              <a:t>المشاريع:يمكن</a:t>
            </a:r>
            <a:r>
              <a:rPr lang="ar-SA" sz="1800" b="1" dirty="0">
                <a:solidFill>
                  <a:srgbClr val="0B0B0B"/>
                </a:solidFill>
                <a:latin typeface="KufiStandardGK" charset="-78"/>
                <a:ea typeface="KufiStandardGK" charset="-78"/>
                <a:cs typeface="KufiStandardGK" charset="-78"/>
              </a:rPr>
              <a:t> للمتعلمين أو الأساتذة الذي يعملون على مشاريع مشتركة التواصل فيما بينهم والتذكير بالأمور التي تخص المشروع.</a:t>
            </a: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p:txBody>
      </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2400255" y="6775121"/>
            <a:ext cx="6334209" cy="2985433"/>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ctr" rtl="1"/>
            <a:endParaRPr lang="en-US" sz="2000" dirty="0">
              <a:solidFill>
                <a:srgbClr val="000000"/>
              </a:solidFill>
              <a:latin typeface="KufiStandardGK" charset="-78"/>
              <a:ea typeface="KufiStandardGK" charset="-78"/>
              <a:cs typeface="KufiStandardGK" charset="-78"/>
            </a:endParaRPr>
          </a:p>
          <a:p>
            <a:pPr algn="ctr" rtl="1"/>
            <a:r>
              <a:rPr lang="ar-SA" sz="2000" dirty="0">
                <a:solidFill>
                  <a:srgbClr val="000000"/>
                </a:solidFill>
                <a:latin typeface="KufiStandardGK" charset="-78"/>
                <a:ea typeface="KufiStandardGK" charset="-78"/>
                <a:cs typeface="KufiStandardGK" charset="-78"/>
              </a:rPr>
              <a:t># #</a:t>
            </a:r>
          </a:p>
          <a:p>
            <a:pPr algn="ctr" rtl="1"/>
            <a:r>
              <a:rPr lang="ar-SA" sz="2000" dirty="0">
                <a:solidFill>
                  <a:srgbClr val="000000"/>
                </a:solidFill>
                <a:latin typeface="KufiStandardGK" charset="-78"/>
                <a:ea typeface="KufiStandardGK" charset="-78"/>
                <a:cs typeface="KufiStandardGK" charset="-78"/>
              </a:rPr>
              <a:t>عزيزتي المبدعة، اقترحي أفكار خلاقة حول استخدامات يُمكنك </a:t>
            </a:r>
            <a:r>
              <a:rPr lang="ar-SA" sz="2000" dirty="0" err="1">
                <a:solidFill>
                  <a:srgbClr val="000000"/>
                </a:solidFill>
                <a:latin typeface="KufiStandardGK" charset="-78"/>
                <a:ea typeface="KufiStandardGK" charset="-78"/>
                <a:cs typeface="KufiStandardGK" charset="-78"/>
              </a:rPr>
              <a:t>استخدأمها</a:t>
            </a:r>
            <a:r>
              <a:rPr lang="ar-SA" sz="2000" dirty="0">
                <a:solidFill>
                  <a:srgbClr val="000000"/>
                </a:solidFill>
                <a:latin typeface="KufiStandardGK" charset="-78"/>
                <a:ea typeface="KufiStandardGK" charset="-78"/>
                <a:cs typeface="KufiStandardGK" charset="-78"/>
              </a:rPr>
              <a:t> لتطوير استخدامات </a:t>
            </a:r>
            <a:r>
              <a:rPr lang="ar-SA" sz="2000" dirty="0" err="1">
                <a:solidFill>
                  <a:srgbClr val="000000"/>
                </a:solidFill>
                <a:latin typeface="KufiStandardGK" charset="-78"/>
                <a:ea typeface="KufiStandardGK" charset="-78"/>
                <a:cs typeface="KufiStandardGK" charset="-78"/>
              </a:rPr>
              <a:t>تويتر</a:t>
            </a:r>
            <a:r>
              <a:rPr lang="ar-SA" sz="2000" dirty="0">
                <a:solidFill>
                  <a:srgbClr val="000000"/>
                </a:solidFill>
                <a:latin typeface="KufiStandardGK" charset="-78"/>
                <a:ea typeface="KufiStandardGK" charset="-78"/>
                <a:cs typeface="KufiStandardGK" charset="-78"/>
              </a:rPr>
              <a:t> </a:t>
            </a:r>
            <a:r>
              <a:rPr lang="ar-SA" sz="2000" dirty="0" err="1">
                <a:solidFill>
                  <a:srgbClr val="000000"/>
                </a:solidFill>
                <a:latin typeface="KufiStandardGK" charset="-78"/>
                <a:ea typeface="KufiStandardGK" charset="-78"/>
                <a:cs typeface="KufiStandardGK" charset="-78"/>
              </a:rPr>
              <a:t>twitter</a:t>
            </a:r>
            <a:r>
              <a:rPr lang="ar-SA" sz="2000" dirty="0">
                <a:solidFill>
                  <a:srgbClr val="000000"/>
                </a:solidFill>
                <a:latin typeface="KufiStandardGK" charset="-78"/>
                <a:ea typeface="KufiStandardGK" charset="-78"/>
                <a:cs typeface="KufiStandardGK" charset="-78"/>
              </a:rPr>
              <a:t>  في التعليم.</a:t>
            </a:r>
          </a:p>
          <a:p>
            <a:pPr algn="ctr" rtl="1"/>
            <a:endParaRPr lang="ar-SA" sz="2400" dirty="0">
              <a:solidFill>
                <a:srgbClr val="000000"/>
              </a:solidFill>
              <a:latin typeface="KufiStandardGK" charset="-78"/>
              <a:ea typeface="KufiStandardGK" charset="-78"/>
              <a:cs typeface="KufiStandardGK" charset="-78"/>
            </a:endParaRPr>
          </a:p>
          <a:p>
            <a:pPr algn="ctr" rtl="1"/>
            <a:r>
              <a:rPr lang="ar-SA" sz="2400" dirty="0">
                <a:solidFill>
                  <a:srgbClr val="000000"/>
                </a:solidFill>
                <a:latin typeface="KufiStandardGK" charset="-78"/>
                <a:ea typeface="KufiStandardGK" charset="-78"/>
                <a:cs typeface="KufiStandardGK" charset="-78"/>
              </a:rPr>
              <a:t> </a:t>
            </a:r>
            <a:endParaRPr lang="ar-SA" sz="2000" dirty="0">
              <a:solidFill>
                <a:srgbClr val="000000"/>
              </a:solidFill>
            </a:endParaRPr>
          </a:p>
        </p:txBody>
      </p:sp>
      <p:grpSp>
        <p:nvGrpSpPr>
          <p:cNvPr id="5" name="Group 4"/>
          <p:cNvGrpSpPr/>
          <p:nvPr/>
        </p:nvGrpSpPr>
        <p:grpSpPr>
          <a:xfrm>
            <a:off x="59936" y="3753091"/>
            <a:ext cx="3525591" cy="3116935"/>
            <a:chOff x="305601" y="103975"/>
            <a:chExt cx="7103198" cy="6961843"/>
          </a:xfrm>
        </p:grpSpPr>
        <p:grpSp>
          <p:nvGrpSpPr>
            <p:cNvPr id="180" name="Group 179"/>
            <p:cNvGrpSpPr/>
            <p:nvPr/>
          </p:nvGrpSpPr>
          <p:grpSpPr>
            <a:xfrm>
              <a:off x="305601" y="2668073"/>
              <a:ext cx="3524340" cy="3524339"/>
              <a:chOff x="321398" y="1815220"/>
              <a:chExt cx="2308633" cy="2308633"/>
            </a:xfrm>
          </p:grpSpPr>
          <p:sp>
            <p:nvSpPr>
              <p:cNvPr id="181" name="Oval 180"/>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2" name="Oval 181"/>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3" name="Oval 182"/>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8553" y="103975"/>
              <a:ext cx="4310246" cy="4651651"/>
            </a:xfrm>
            <a:prstGeom prst="rect">
              <a:avLst/>
            </a:prstGeom>
          </p:spPr>
        </p:pic>
        <p:sp>
          <p:nvSpPr>
            <p:cNvPr id="185" name="Freeform 12"/>
            <p:cNvSpPr>
              <a:spLocks noEditPoints="1"/>
            </p:cNvSpPr>
            <p:nvPr/>
          </p:nvSpPr>
          <p:spPr bwMode="auto">
            <a:xfrm rot="21146695">
              <a:off x="1428956" y="2647284"/>
              <a:ext cx="1686317" cy="1649584"/>
            </a:xfrm>
            <a:custGeom>
              <a:avLst/>
              <a:gdLst>
                <a:gd name="T0" fmla="*/ 2384 w 2506"/>
                <a:gd name="T1" fmla="*/ 122 h 2453"/>
                <a:gd name="T2" fmla="*/ 2190 w 2506"/>
                <a:gd name="T3" fmla="*/ 0 h 2453"/>
                <a:gd name="T4" fmla="*/ 1389 w 2506"/>
                <a:gd name="T5" fmla="*/ 432 h 2453"/>
                <a:gd name="T6" fmla="*/ 1145 w 2506"/>
                <a:gd name="T7" fmla="*/ 382 h 2453"/>
                <a:gd name="T8" fmla="*/ 220 w 2506"/>
                <a:gd name="T9" fmla="*/ 477 h 2453"/>
                <a:gd name="T10" fmla="*/ 0 w 2506"/>
                <a:gd name="T11" fmla="*/ 819 h 2453"/>
                <a:gd name="T12" fmla="*/ 104 w 2506"/>
                <a:gd name="T13" fmla="*/ 1388 h 2453"/>
                <a:gd name="T14" fmla="*/ 434 w 2506"/>
                <a:gd name="T15" fmla="*/ 1654 h 2453"/>
                <a:gd name="T16" fmla="*/ 833 w 2506"/>
                <a:gd name="T17" fmla="*/ 2453 h 2453"/>
                <a:gd name="T18" fmla="*/ 1168 w 2506"/>
                <a:gd name="T19" fmla="*/ 2358 h 2453"/>
                <a:gd name="T20" fmla="*/ 1305 w 2506"/>
                <a:gd name="T21" fmla="*/ 2109 h 2453"/>
                <a:gd name="T22" fmla="*/ 1274 w 2506"/>
                <a:gd name="T23" fmla="*/ 1904 h 2453"/>
                <a:gd name="T24" fmla="*/ 1312 w 2506"/>
                <a:gd name="T25" fmla="*/ 1739 h 2453"/>
                <a:gd name="T26" fmla="*/ 1237 w 2506"/>
                <a:gd name="T27" fmla="*/ 1618 h 2453"/>
                <a:gd name="T28" fmla="*/ 1389 w 2506"/>
                <a:gd name="T29" fmla="*/ 1606 h 2453"/>
                <a:gd name="T30" fmla="*/ 2190 w 2506"/>
                <a:gd name="T31" fmla="*/ 2051 h 2453"/>
                <a:gd name="T32" fmla="*/ 2384 w 2506"/>
                <a:gd name="T33" fmla="*/ 1928 h 2453"/>
                <a:gd name="T34" fmla="*/ 2506 w 2506"/>
                <a:gd name="T35" fmla="*/ 1017 h 2453"/>
                <a:gd name="T36" fmla="*/ 833 w 2506"/>
                <a:gd name="T37" fmla="*/ 2318 h 2453"/>
                <a:gd name="T38" fmla="*/ 556 w 2506"/>
                <a:gd name="T39" fmla="*/ 1592 h 2453"/>
                <a:gd name="T40" fmla="*/ 1176 w 2506"/>
                <a:gd name="T41" fmla="*/ 2149 h 2453"/>
                <a:gd name="T42" fmla="*/ 1128 w 2506"/>
                <a:gd name="T43" fmla="*/ 2229 h 2453"/>
                <a:gd name="T44" fmla="*/ 833 w 2506"/>
                <a:gd name="T45" fmla="*/ 2318 h 2453"/>
                <a:gd name="T46" fmla="*/ 136 w 2506"/>
                <a:gd name="T47" fmla="*/ 819 h 2453"/>
                <a:gd name="T48" fmla="*/ 147 w 2506"/>
                <a:gd name="T49" fmla="*/ 1253 h 2453"/>
                <a:gd name="T50" fmla="*/ 219 w 2506"/>
                <a:gd name="T51" fmla="*/ 1264 h 2453"/>
                <a:gd name="T52" fmla="*/ 476 w 2506"/>
                <a:gd name="T53" fmla="*/ 517 h 2453"/>
                <a:gd name="T54" fmla="*/ 1140 w 2506"/>
                <a:gd name="T55" fmla="*/ 1521 h 2453"/>
                <a:gd name="T56" fmla="*/ 476 w 2506"/>
                <a:gd name="T57" fmla="*/ 1521 h 2453"/>
                <a:gd name="T58" fmla="*/ 1090 w 2506"/>
                <a:gd name="T59" fmla="*/ 1638 h 2453"/>
                <a:gd name="T60" fmla="*/ 1148 w 2506"/>
                <a:gd name="T61" fmla="*/ 1823 h 2453"/>
                <a:gd name="T62" fmla="*/ 1212 w 2506"/>
                <a:gd name="T63" fmla="*/ 567 h 2453"/>
                <a:gd name="T64" fmla="*/ 2132 w 2506"/>
                <a:gd name="T65" fmla="*/ 201 h 2453"/>
                <a:gd name="T66" fmla="*/ 1421 w 2506"/>
                <a:gd name="T67" fmla="*/ 1471 h 2453"/>
                <a:gd name="T68" fmla="*/ 1212 w 2506"/>
                <a:gd name="T69" fmla="*/ 567 h 2453"/>
                <a:gd name="T70" fmla="*/ 2248 w 2506"/>
                <a:gd name="T71" fmla="*/ 135 h 2453"/>
                <a:gd name="T72" fmla="*/ 2203 w 2506"/>
                <a:gd name="T73" fmla="*/ 1915 h 2453"/>
                <a:gd name="T74" fmla="*/ 2319 w 2506"/>
                <a:gd name="T75" fmla="*/ 1169 h 2453"/>
                <a:gd name="T76" fmla="*/ 2371 w 2506"/>
                <a:gd name="T77" fmla="*/ 1017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06" h="2453">
                  <a:moveTo>
                    <a:pt x="2384" y="735"/>
                  </a:moveTo>
                  <a:cubicBezTo>
                    <a:pt x="2384" y="122"/>
                    <a:pt x="2384" y="122"/>
                    <a:pt x="2384" y="122"/>
                  </a:cubicBezTo>
                  <a:cubicBezTo>
                    <a:pt x="2384" y="54"/>
                    <a:pt x="2329" y="0"/>
                    <a:pt x="2261" y="0"/>
                  </a:cubicBezTo>
                  <a:cubicBezTo>
                    <a:pt x="2190" y="0"/>
                    <a:pt x="2190" y="0"/>
                    <a:pt x="2190" y="0"/>
                  </a:cubicBezTo>
                  <a:cubicBezTo>
                    <a:pt x="2138" y="0"/>
                    <a:pt x="2094" y="32"/>
                    <a:pt x="2076" y="78"/>
                  </a:cubicBezTo>
                  <a:cubicBezTo>
                    <a:pt x="1389" y="432"/>
                    <a:pt x="1389" y="432"/>
                    <a:pt x="1389" y="432"/>
                  </a:cubicBezTo>
                  <a:cubicBezTo>
                    <a:pt x="1248" y="432"/>
                    <a:pt x="1248" y="432"/>
                    <a:pt x="1248" y="432"/>
                  </a:cubicBezTo>
                  <a:cubicBezTo>
                    <a:pt x="1224" y="401"/>
                    <a:pt x="1186" y="382"/>
                    <a:pt x="1145" y="382"/>
                  </a:cubicBezTo>
                  <a:cubicBezTo>
                    <a:pt x="476" y="382"/>
                    <a:pt x="476" y="382"/>
                    <a:pt x="476" y="382"/>
                  </a:cubicBezTo>
                  <a:cubicBezTo>
                    <a:pt x="382" y="382"/>
                    <a:pt x="291" y="416"/>
                    <a:pt x="220" y="477"/>
                  </a:cubicBezTo>
                  <a:cubicBezTo>
                    <a:pt x="166" y="523"/>
                    <a:pt x="126" y="583"/>
                    <a:pt x="104" y="650"/>
                  </a:cubicBezTo>
                  <a:cubicBezTo>
                    <a:pt x="42" y="682"/>
                    <a:pt x="0" y="746"/>
                    <a:pt x="0" y="819"/>
                  </a:cubicBezTo>
                  <a:cubicBezTo>
                    <a:pt x="0" y="1219"/>
                    <a:pt x="0" y="1219"/>
                    <a:pt x="0" y="1219"/>
                  </a:cubicBezTo>
                  <a:cubicBezTo>
                    <a:pt x="0" y="1293"/>
                    <a:pt x="42" y="1357"/>
                    <a:pt x="104" y="1388"/>
                  </a:cubicBezTo>
                  <a:cubicBezTo>
                    <a:pt x="126" y="1455"/>
                    <a:pt x="166" y="1515"/>
                    <a:pt x="220" y="1561"/>
                  </a:cubicBezTo>
                  <a:cubicBezTo>
                    <a:pt x="280" y="1613"/>
                    <a:pt x="355" y="1646"/>
                    <a:pt x="434" y="1654"/>
                  </a:cubicBezTo>
                  <a:cubicBezTo>
                    <a:pt x="642" y="2317"/>
                    <a:pt x="642" y="2317"/>
                    <a:pt x="642" y="2317"/>
                  </a:cubicBezTo>
                  <a:cubicBezTo>
                    <a:pt x="668" y="2398"/>
                    <a:pt x="744" y="2453"/>
                    <a:pt x="833" y="2453"/>
                  </a:cubicBezTo>
                  <a:cubicBezTo>
                    <a:pt x="855" y="2453"/>
                    <a:pt x="876" y="2450"/>
                    <a:pt x="897" y="2443"/>
                  </a:cubicBezTo>
                  <a:cubicBezTo>
                    <a:pt x="1168" y="2358"/>
                    <a:pt x="1168" y="2358"/>
                    <a:pt x="1168" y="2358"/>
                  </a:cubicBezTo>
                  <a:cubicBezTo>
                    <a:pt x="1219" y="2342"/>
                    <a:pt x="1262" y="2308"/>
                    <a:pt x="1288" y="2263"/>
                  </a:cubicBezTo>
                  <a:cubicBezTo>
                    <a:pt x="1315" y="2216"/>
                    <a:pt x="1321" y="2160"/>
                    <a:pt x="1305" y="2109"/>
                  </a:cubicBezTo>
                  <a:cubicBezTo>
                    <a:pt x="1246" y="1921"/>
                    <a:pt x="1246" y="1921"/>
                    <a:pt x="1246" y="1921"/>
                  </a:cubicBezTo>
                  <a:cubicBezTo>
                    <a:pt x="1274" y="1904"/>
                    <a:pt x="1274" y="1904"/>
                    <a:pt x="1274" y="1904"/>
                  </a:cubicBezTo>
                  <a:cubicBezTo>
                    <a:pt x="1330" y="1869"/>
                    <a:pt x="1347" y="1795"/>
                    <a:pt x="1313" y="1739"/>
                  </a:cubicBezTo>
                  <a:cubicBezTo>
                    <a:pt x="1312" y="1739"/>
                    <a:pt x="1312" y="1739"/>
                    <a:pt x="1312" y="1739"/>
                  </a:cubicBezTo>
                  <a:cubicBezTo>
                    <a:pt x="1312" y="1739"/>
                    <a:pt x="1312" y="1739"/>
                    <a:pt x="1312" y="1739"/>
                  </a:cubicBezTo>
                  <a:cubicBezTo>
                    <a:pt x="1237" y="1618"/>
                    <a:pt x="1237" y="1618"/>
                    <a:pt x="1237" y="1618"/>
                  </a:cubicBezTo>
                  <a:cubicBezTo>
                    <a:pt x="1241" y="1614"/>
                    <a:pt x="1244" y="1611"/>
                    <a:pt x="1248" y="1606"/>
                  </a:cubicBezTo>
                  <a:cubicBezTo>
                    <a:pt x="1389" y="1606"/>
                    <a:pt x="1389" y="1606"/>
                    <a:pt x="1389" y="1606"/>
                  </a:cubicBezTo>
                  <a:cubicBezTo>
                    <a:pt x="2072" y="1958"/>
                    <a:pt x="2072" y="1958"/>
                    <a:pt x="2072" y="1958"/>
                  </a:cubicBezTo>
                  <a:cubicBezTo>
                    <a:pt x="2085" y="2011"/>
                    <a:pt x="2133" y="2051"/>
                    <a:pt x="2190" y="2051"/>
                  </a:cubicBezTo>
                  <a:cubicBezTo>
                    <a:pt x="2261" y="2051"/>
                    <a:pt x="2261" y="2051"/>
                    <a:pt x="2261" y="2051"/>
                  </a:cubicBezTo>
                  <a:cubicBezTo>
                    <a:pt x="2329" y="2051"/>
                    <a:pt x="2384" y="1996"/>
                    <a:pt x="2384" y="1928"/>
                  </a:cubicBezTo>
                  <a:cubicBezTo>
                    <a:pt x="2384" y="1299"/>
                    <a:pt x="2384" y="1299"/>
                    <a:pt x="2384" y="1299"/>
                  </a:cubicBezTo>
                  <a:cubicBezTo>
                    <a:pt x="2461" y="1226"/>
                    <a:pt x="2506" y="1124"/>
                    <a:pt x="2506" y="1017"/>
                  </a:cubicBezTo>
                  <a:cubicBezTo>
                    <a:pt x="2506" y="909"/>
                    <a:pt x="2461" y="807"/>
                    <a:pt x="2384" y="735"/>
                  </a:cubicBezTo>
                  <a:close/>
                  <a:moveTo>
                    <a:pt x="833" y="2318"/>
                  </a:moveTo>
                  <a:cubicBezTo>
                    <a:pt x="804" y="2318"/>
                    <a:pt x="779" y="2301"/>
                    <a:pt x="771" y="2276"/>
                  </a:cubicBezTo>
                  <a:cubicBezTo>
                    <a:pt x="556" y="1592"/>
                    <a:pt x="556" y="1592"/>
                    <a:pt x="556" y="1592"/>
                  </a:cubicBezTo>
                  <a:cubicBezTo>
                    <a:pt x="1001" y="1592"/>
                    <a:pt x="1001" y="1592"/>
                    <a:pt x="1001" y="1592"/>
                  </a:cubicBezTo>
                  <a:cubicBezTo>
                    <a:pt x="1176" y="2149"/>
                    <a:pt x="1176" y="2149"/>
                    <a:pt x="1176" y="2149"/>
                  </a:cubicBezTo>
                  <a:cubicBezTo>
                    <a:pt x="1181" y="2164"/>
                    <a:pt x="1179" y="2181"/>
                    <a:pt x="1170" y="2196"/>
                  </a:cubicBezTo>
                  <a:cubicBezTo>
                    <a:pt x="1161" y="2212"/>
                    <a:pt x="1146" y="2223"/>
                    <a:pt x="1128" y="2229"/>
                  </a:cubicBezTo>
                  <a:cubicBezTo>
                    <a:pt x="856" y="2314"/>
                    <a:pt x="856" y="2314"/>
                    <a:pt x="856" y="2314"/>
                  </a:cubicBezTo>
                  <a:cubicBezTo>
                    <a:pt x="849" y="2317"/>
                    <a:pt x="841" y="2318"/>
                    <a:pt x="833" y="2318"/>
                  </a:cubicBezTo>
                  <a:close/>
                  <a:moveTo>
                    <a:pt x="136" y="1219"/>
                  </a:moveTo>
                  <a:cubicBezTo>
                    <a:pt x="136" y="819"/>
                    <a:pt x="136" y="819"/>
                    <a:pt x="136" y="819"/>
                  </a:cubicBezTo>
                  <a:cubicBezTo>
                    <a:pt x="136" y="806"/>
                    <a:pt x="140" y="795"/>
                    <a:pt x="147" y="785"/>
                  </a:cubicBezTo>
                  <a:cubicBezTo>
                    <a:pt x="147" y="1253"/>
                    <a:pt x="147" y="1253"/>
                    <a:pt x="147" y="1253"/>
                  </a:cubicBezTo>
                  <a:cubicBezTo>
                    <a:pt x="140" y="1244"/>
                    <a:pt x="136" y="1232"/>
                    <a:pt x="136" y="1219"/>
                  </a:cubicBezTo>
                  <a:close/>
                  <a:moveTo>
                    <a:pt x="219" y="1264"/>
                  </a:moveTo>
                  <a:cubicBezTo>
                    <a:pt x="219" y="774"/>
                    <a:pt x="219" y="774"/>
                    <a:pt x="219" y="774"/>
                  </a:cubicBezTo>
                  <a:cubicBezTo>
                    <a:pt x="219" y="632"/>
                    <a:pt x="334" y="517"/>
                    <a:pt x="476" y="517"/>
                  </a:cubicBezTo>
                  <a:cubicBezTo>
                    <a:pt x="1140" y="517"/>
                    <a:pt x="1140" y="517"/>
                    <a:pt x="1140" y="517"/>
                  </a:cubicBezTo>
                  <a:cubicBezTo>
                    <a:pt x="1140" y="1521"/>
                    <a:pt x="1140" y="1521"/>
                    <a:pt x="1140" y="1521"/>
                  </a:cubicBezTo>
                  <a:cubicBezTo>
                    <a:pt x="1054" y="1521"/>
                    <a:pt x="1054" y="1521"/>
                    <a:pt x="1054" y="1521"/>
                  </a:cubicBezTo>
                  <a:cubicBezTo>
                    <a:pt x="476" y="1521"/>
                    <a:pt x="476" y="1521"/>
                    <a:pt x="476" y="1521"/>
                  </a:cubicBezTo>
                  <a:cubicBezTo>
                    <a:pt x="334" y="1521"/>
                    <a:pt x="219" y="1406"/>
                    <a:pt x="219" y="1264"/>
                  </a:cubicBezTo>
                  <a:close/>
                  <a:moveTo>
                    <a:pt x="1090" y="1638"/>
                  </a:moveTo>
                  <a:cubicBezTo>
                    <a:pt x="1189" y="1797"/>
                    <a:pt x="1189" y="1797"/>
                    <a:pt x="1189" y="1797"/>
                  </a:cubicBezTo>
                  <a:cubicBezTo>
                    <a:pt x="1148" y="1823"/>
                    <a:pt x="1148" y="1823"/>
                    <a:pt x="1148" y="1823"/>
                  </a:cubicBezTo>
                  <a:lnTo>
                    <a:pt x="1090" y="1638"/>
                  </a:lnTo>
                  <a:close/>
                  <a:moveTo>
                    <a:pt x="1212" y="567"/>
                  </a:moveTo>
                  <a:cubicBezTo>
                    <a:pt x="1421" y="567"/>
                    <a:pt x="1421" y="567"/>
                    <a:pt x="1421" y="567"/>
                  </a:cubicBezTo>
                  <a:cubicBezTo>
                    <a:pt x="2132" y="201"/>
                    <a:pt x="2132" y="201"/>
                    <a:pt x="2132" y="201"/>
                  </a:cubicBezTo>
                  <a:cubicBezTo>
                    <a:pt x="2132" y="1837"/>
                    <a:pt x="2132" y="1837"/>
                    <a:pt x="2132" y="1837"/>
                  </a:cubicBezTo>
                  <a:cubicBezTo>
                    <a:pt x="1421" y="1471"/>
                    <a:pt x="1421" y="1471"/>
                    <a:pt x="1421" y="1471"/>
                  </a:cubicBezTo>
                  <a:cubicBezTo>
                    <a:pt x="1212" y="1471"/>
                    <a:pt x="1212" y="1471"/>
                    <a:pt x="1212" y="1471"/>
                  </a:cubicBezTo>
                  <a:lnTo>
                    <a:pt x="1212" y="567"/>
                  </a:lnTo>
                  <a:close/>
                  <a:moveTo>
                    <a:pt x="2203" y="135"/>
                  </a:moveTo>
                  <a:cubicBezTo>
                    <a:pt x="2248" y="135"/>
                    <a:pt x="2248" y="135"/>
                    <a:pt x="2248" y="135"/>
                  </a:cubicBezTo>
                  <a:cubicBezTo>
                    <a:pt x="2248" y="1915"/>
                    <a:pt x="2248" y="1915"/>
                    <a:pt x="2248" y="1915"/>
                  </a:cubicBezTo>
                  <a:cubicBezTo>
                    <a:pt x="2203" y="1915"/>
                    <a:pt x="2203" y="1915"/>
                    <a:pt x="2203" y="1915"/>
                  </a:cubicBezTo>
                  <a:lnTo>
                    <a:pt x="2203" y="135"/>
                  </a:lnTo>
                  <a:close/>
                  <a:moveTo>
                    <a:pt x="2319" y="1169"/>
                  </a:moveTo>
                  <a:cubicBezTo>
                    <a:pt x="2319" y="865"/>
                    <a:pt x="2319" y="865"/>
                    <a:pt x="2319" y="865"/>
                  </a:cubicBezTo>
                  <a:cubicBezTo>
                    <a:pt x="2352" y="907"/>
                    <a:pt x="2371" y="960"/>
                    <a:pt x="2371" y="1017"/>
                  </a:cubicBezTo>
                  <a:cubicBezTo>
                    <a:pt x="2371" y="1074"/>
                    <a:pt x="2352" y="1126"/>
                    <a:pt x="2319" y="1169"/>
                  </a:cubicBezTo>
                  <a:close/>
                </a:path>
              </a:pathLst>
            </a:custGeom>
            <a:solidFill>
              <a:srgbClr val="FFFFFF"/>
            </a:solidFill>
            <a:ln>
              <a:noFill/>
            </a:ln>
          </p:spPr>
          <p:txBody>
            <a:bodyPr vert="horz" wrap="square" lIns="182843" tIns="91422" rIns="182843" bIns="91422" numCol="1" anchor="t" anchorCtr="0" compatLnSpc="1">
              <a:prstTxWarp prst="textNoShape">
                <a:avLst/>
              </a:prstTxWarp>
            </a:bodyPr>
            <a:lstStyle/>
            <a:p>
              <a:pPr defTabSz="914400"/>
              <a:endParaRPr lang="id-ID" sz="1800" kern="0" dirty="0">
                <a:solidFill>
                  <a:prstClr val="black"/>
                </a:solidFill>
                <a:latin typeface="Lato Light"/>
              </a:endParaRPr>
            </a:p>
          </p:txBody>
        </p:sp>
        <p:grpSp>
          <p:nvGrpSpPr>
            <p:cNvPr id="186" name="Group 185"/>
            <p:cNvGrpSpPr/>
            <p:nvPr/>
          </p:nvGrpSpPr>
          <p:grpSpPr>
            <a:xfrm>
              <a:off x="1180880" y="3895844"/>
              <a:ext cx="1271584" cy="3169974"/>
              <a:chOff x="1019536" y="4726435"/>
              <a:chExt cx="907027" cy="2261158"/>
            </a:xfrm>
          </p:grpSpPr>
          <p:grpSp>
            <p:nvGrpSpPr>
              <p:cNvPr id="187" name="Group 186"/>
              <p:cNvGrpSpPr/>
              <p:nvPr/>
            </p:nvGrpSpPr>
            <p:grpSpPr>
              <a:xfrm>
                <a:off x="1019536" y="5075007"/>
                <a:ext cx="743545" cy="1912586"/>
                <a:chOff x="391255" y="3032223"/>
                <a:chExt cx="1597623" cy="4109490"/>
              </a:xfrm>
              <a:effectLst/>
            </p:grpSpPr>
            <p:sp>
              <p:nvSpPr>
                <p:cNvPr id="194" name="Freeform 6"/>
                <p:cNvSpPr>
                  <a:spLocks/>
                </p:cNvSpPr>
                <p:nvPr/>
              </p:nvSpPr>
              <p:spPr bwMode="auto">
                <a:xfrm>
                  <a:off x="391255" y="3032223"/>
                  <a:ext cx="1597623" cy="2755089"/>
                </a:xfrm>
                <a:custGeom>
                  <a:avLst/>
                  <a:gdLst>
                    <a:gd name="T0" fmla="*/ 155 w 665"/>
                    <a:gd name="T1" fmla="*/ 957 h 1159"/>
                    <a:gd name="T2" fmla="*/ 155 w 665"/>
                    <a:gd name="T3" fmla="*/ 1159 h 1159"/>
                    <a:gd name="T4" fmla="*/ 504 w 665"/>
                    <a:gd name="T5" fmla="*/ 1159 h 1159"/>
                    <a:gd name="T6" fmla="*/ 504 w 665"/>
                    <a:gd name="T7" fmla="*/ 973 h 1159"/>
                    <a:gd name="T8" fmla="*/ 516 w 665"/>
                    <a:gd name="T9" fmla="*/ 973 h 1159"/>
                    <a:gd name="T10" fmla="*/ 580 w 665"/>
                    <a:gd name="T11" fmla="*/ 890 h 1159"/>
                    <a:gd name="T12" fmla="*/ 647 w 665"/>
                    <a:gd name="T13" fmla="*/ 732 h 1159"/>
                    <a:gd name="T14" fmla="*/ 664 w 665"/>
                    <a:gd name="T15" fmla="*/ 646 h 1159"/>
                    <a:gd name="T16" fmla="*/ 661 w 665"/>
                    <a:gd name="T17" fmla="*/ 550 h 1159"/>
                    <a:gd name="T18" fmla="*/ 516 w 665"/>
                    <a:gd name="T19" fmla="*/ 517 h 1159"/>
                    <a:gd name="T20" fmla="*/ 458 w 665"/>
                    <a:gd name="T21" fmla="*/ 564 h 1159"/>
                    <a:gd name="T22" fmla="*/ 380 w 665"/>
                    <a:gd name="T23" fmla="*/ 549 h 1159"/>
                    <a:gd name="T24" fmla="*/ 295 w 665"/>
                    <a:gd name="T25" fmla="*/ 435 h 1159"/>
                    <a:gd name="T26" fmla="*/ 323 w 665"/>
                    <a:gd name="T27" fmla="*/ 264 h 1159"/>
                    <a:gd name="T28" fmla="*/ 380 w 665"/>
                    <a:gd name="T29" fmla="*/ 178 h 1159"/>
                    <a:gd name="T30" fmla="*/ 508 w 665"/>
                    <a:gd name="T31" fmla="*/ 109 h 1159"/>
                    <a:gd name="T32" fmla="*/ 508 w 665"/>
                    <a:gd name="T33" fmla="*/ 36 h 1159"/>
                    <a:gd name="T34" fmla="*/ 499 w 665"/>
                    <a:gd name="T35" fmla="*/ 26 h 1159"/>
                    <a:gd name="T36" fmla="*/ 428 w 665"/>
                    <a:gd name="T37" fmla="*/ 19 h 1159"/>
                    <a:gd name="T38" fmla="*/ 266 w 665"/>
                    <a:gd name="T39" fmla="*/ 93 h 1159"/>
                    <a:gd name="T40" fmla="*/ 209 w 665"/>
                    <a:gd name="T41" fmla="*/ 150 h 1159"/>
                    <a:gd name="T42" fmla="*/ 18 w 665"/>
                    <a:gd name="T43" fmla="*/ 468 h 1159"/>
                    <a:gd name="T44" fmla="*/ 13 w 665"/>
                    <a:gd name="T45" fmla="*/ 481 h 1159"/>
                    <a:gd name="T46" fmla="*/ 0 w 665"/>
                    <a:gd name="T47" fmla="*/ 565 h 1159"/>
                    <a:gd name="T48" fmla="*/ 0 w 665"/>
                    <a:gd name="T49" fmla="*/ 569 h 1159"/>
                    <a:gd name="T50" fmla="*/ 8 w 665"/>
                    <a:gd name="T51" fmla="*/ 637 h 1159"/>
                    <a:gd name="T52" fmla="*/ 92 w 665"/>
                    <a:gd name="T53" fmla="*/ 873 h 1159"/>
                    <a:gd name="T54" fmla="*/ 155 w 665"/>
                    <a:gd name="T55" fmla="*/ 9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1159">
                      <a:moveTo>
                        <a:pt x="155" y="957"/>
                      </a:moveTo>
                      <a:cubicBezTo>
                        <a:pt x="155" y="1159"/>
                        <a:pt x="155" y="1159"/>
                        <a:pt x="155" y="1159"/>
                      </a:cubicBezTo>
                      <a:cubicBezTo>
                        <a:pt x="504" y="1159"/>
                        <a:pt x="504" y="1159"/>
                        <a:pt x="504" y="1159"/>
                      </a:cubicBezTo>
                      <a:cubicBezTo>
                        <a:pt x="504" y="973"/>
                        <a:pt x="504" y="973"/>
                        <a:pt x="504" y="973"/>
                      </a:cubicBezTo>
                      <a:cubicBezTo>
                        <a:pt x="516" y="973"/>
                        <a:pt x="516" y="973"/>
                        <a:pt x="516" y="973"/>
                      </a:cubicBezTo>
                      <a:cubicBezTo>
                        <a:pt x="540" y="973"/>
                        <a:pt x="563" y="937"/>
                        <a:pt x="580" y="890"/>
                      </a:cubicBezTo>
                      <a:cubicBezTo>
                        <a:pt x="647" y="732"/>
                        <a:pt x="647" y="732"/>
                        <a:pt x="647" y="732"/>
                      </a:cubicBezTo>
                      <a:cubicBezTo>
                        <a:pt x="659" y="705"/>
                        <a:pt x="665" y="676"/>
                        <a:pt x="664" y="646"/>
                      </a:cubicBezTo>
                      <a:cubicBezTo>
                        <a:pt x="661" y="550"/>
                        <a:pt x="661" y="550"/>
                        <a:pt x="661" y="550"/>
                      </a:cubicBezTo>
                      <a:cubicBezTo>
                        <a:pt x="661" y="499"/>
                        <a:pt x="516" y="517"/>
                        <a:pt x="516" y="517"/>
                      </a:cubicBezTo>
                      <a:cubicBezTo>
                        <a:pt x="516" y="551"/>
                        <a:pt x="491" y="571"/>
                        <a:pt x="458" y="564"/>
                      </a:cubicBezTo>
                      <a:cubicBezTo>
                        <a:pt x="458" y="564"/>
                        <a:pt x="398" y="559"/>
                        <a:pt x="380" y="549"/>
                      </a:cubicBezTo>
                      <a:cubicBezTo>
                        <a:pt x="362" y="538"/>
                        <a:pt x="305" y="476"/>
                        <a:pt x="295" y="435"/>
                      </a:cubicBezTo>
                      <a:cubicBezTo>
                        <a:pt x="282" y="382"/>
                        <a:pt x="320" y="284"/>
                        <a:pt x="323" y="264"/>
                      </a:cubicBezTo>
                      <a:cubicBezTo>
                        <a:pt x="326" y="244"/>
                        <a:pt x="365" y="188"/>
                        <a:pt x="380" y="178"/>
                      </a:cubicBezTo>
                      <a:cubicBezTo>
                        <a:pt x="395" y="169"/>
                        <a:pt x="508" y="109"/>
                        <a:pt x="508" y="109"/>
                      </a:cubicBezTo>
                      <a:cubicBezTo>
                        <a:pt x="529" y="90"/>
                        <a:pt x="526" y="56"/>
                        <a:pt x="508" y="36"/>
                      </a:cubicBezTo>
                      <a:cubicBezTo>
                        <a:pt x="499" y="26"/>
                        <a:pt x="499" y="26"/>
                        <a:pt x="499" y="26"/>
                      </a:cubicBezTo>
                      <a:cubicBezTo>
                        <a:pt x="481" y="6"/>
                        <a:pt x="450" y="0"/>
                        <a:pt x="428" y="19"/>
                      </a:cubicBezTo>
                      <a:cubicBezTo>
                        <a:pt x="266" y="93"/>
                        <a:pt x="266" y="93"/>
                        <a:pt x="266" y="93"/>
                      </a:cubicBezTo>
                      <a:cubicBezTo>
                        <a:pt x="209" y="150"/>
                        <a:pt x="209" y="150"/>
                        <a:pt x="209" y="150"/>
                      </a:cubicBezTo>
                      <a:cubicBezTo>
                        <a:pt x="18" y="468"/>
                        <a:pt x="18" y="468"/>
                        <a:pt x="18" y="468"/>
                      </a:cubicBezTo>
                      <a:cubicBezTo>
                        <a:pt x="16" y="472"/>
                        <a:pt x="14" y="477"/>
                        <a:pt x="13" y="481"/>
                      </a:cubicBezTo>
                      <a:cubicBezTo>
                        <a:pt x="5" y="508"/>
                        <a:pt x="0" y="536"/>
                        <a:pt x="0" y="565"/>
                      </a:cubicBezTo>
                      <a:cubicBezTo>
                        <a:pt x="0" y="569"/>
                        <a:pt x="0" y="569"/>
                        <a:pt x="0" y="569"/>
                      </a:cubicBezTo>
                      <a:cubicBezTo>
                        <a:pt x="0" y="592"/>
                        <a:pt x="3" y="615"/>
                        <a:pt x="8" y="637"/>
                      </a:cubicBezTo>
                      <a:cubicBezTo>
                        <a:pt x="92" y="873"/>
                        <a:pt x="92" y="873"/>
                        <a:pt x="92" y="873"/>
                      </a:cubicBezTo>
                      <a:cubicBezTo>
                        <a:pt x="92" y="912"/>
                        <a:pt x="130" y="946"/>
                        <a:pt x="155" y="957"/>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5" name="Rectangle 7"/>
                <p:cNvSpPr>
                  <a:spLocks noChangeArrowheads="1"/>
                </p:cNvSpPr>
                <p:nvPr/>
              </p:nvSpPr>
              <p:spPr bwMode="auto">
                <a:xfrm>
                  <a:off x="668398" y="5787312"/>
                  <a:ext cx="978136" cy="342353"/>
                </a:xfrm>
                <a:prstGeom prst="rect">
                  <a:avLst/>
                </a:prstGeom>
                <a:solidFill>
                  <a:srgbClr val="FEFEFE">
                    <a:lumMod val="60000"/>
                    <a:lumOff val="40000"/>
                  </a:srgbClr>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6" name="Rectangle 8"/>
                <p:cNvSpPr>
                  <a:spLocks noChangeArrowheads="1"/>
                </p:cNvSpPr>
                <p:nvPr/>
              </p:nvSpPr>
              <p:spPr bwMode="auto">
                <a:xfrm>
                  <a:off x="521673" y="6080752"/>
                  <a:ext cx="1141159" cy="1060961"/>
                </a:xfrm>
                <a:prstGeom prst="rect">
                  <a:avLst/>
                </a:prstGeom>
                <a:solidFill>
                  <a:srgbClr val="FEFEF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nvGrpSpPr>
              <p:cNvPr id="188" name="Group 187"/>
              <p:cNvGrpSpPr/>
              <p:nvPr/>
            </p:nvGrpSpPr>
            <p:grpSpPr>
              <a:xfrm>
                <a:off x="1351888" y="4726435"/>
                <a:ext cx="574675" cy="982663"/>
                <a:chOff x="2305228" y="4612464"/>
                <a:chExt cx="574675" cy="982663"/>
              </a:xfrm>
            </p:grpSpPr>
            <p:sp>
              <p:nvSpPr>
                <p:cNvPr id="192"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3" name="Rectangle 192"/>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grpSp>
            <p:nvGrpSpPr>
              <p:cNvPr id="189" name="Group 188"/>
              <p:cNvGrpSpPr/>
              <p:nvPr/>
            </p:nvGrpSpPr>
            <p:grpSpPr>
              <a:xfrm>
                <a:off x="1598825" y="5320784"/>
                <a:ext cx="159333" cy="470406"/>
                <a:chOff x="1630227" y="3651709"/>
                <a:chExt cx="342353" cy="1010741"/>
              </a:xfrm>
              <a:solidFill>
                <a:srgbClr val="F36622">
                  <a:lumMod val="40000"/>
                  <a:lumOff val="60000"/>
                </a:srgbClr>
              </a:solidFill>
              <a:effectLst/>
            </p:grpSpPr>
            <p:sp>
              <p:nvSpPr>
                <p:cNvPr id="190" name="Freeform 10"/>
                <p:cNvSpPr>
                  <a:spLocks/>
                </p:cNvSpPr>
                <p:nvPr/>
              </p:nvSpPr>
              <p:spPr bwMode="auto">
                <a:xfrm>
                  <a:off x="1630227" y="3651709"/>
                  <a:ext cx="342353" cy="1010741"/>
                </a:xfrm>
                <a:custGeom>
                  <a:avLst/>
                  <a:gdLst>
                    <a:gd name="T0" fmla="*/ 70 w 148"/>
                    <a:gd name="T1" fmla="*/ 0 h 421"/>
                    <a:gd name="T2" fmla="*/ 70 w 148"/>
                    <a:gd name="T3" fmla="*/ 0 h 421"/>
                    <a:gd name="T4" fmla="*/ 140 w 148"/>
                    <a:gd name="T5" fmla="*/ 70 h 421"/>
                    <a:gd name="T6" fmla="*/ 148 w 148"/>
                    <a:gd name="T7" fmla="*/ 349 h 421"/>
                    <a:gd name="T8" fmla="*/ 70 w 148"/>
                    <a:gd name="T9" fmla="*/ 421 h 421"/>
                    <a:gd name="T10" fmla="*/ 70 w 148"/>
                    <a:gd name="T11" fmla="*/ 421 h 421"/>
                    <a:gd name="T12" fmla="*/ 0 w 148"/>
                    <a:gd name="T13" fmla="*/ 351 h 421"/>
                    <a:gd name="T14" fmla="*/ 0 w 148"/>
                    <a:gd name="T15" fmla="*/ 70 h 421"/>
                    <a:gd name="T16" fmla="*/ 70 w 148"/>
                    <a:gd name="T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21">
                      <a:moveTo>
                        <a:pt x="70" y="0"/>
                      </a:moveTo>
                      <a:cubicBezTo>
                        <a:pt x="70" y="0"/>
                        <a:pt x="70" y="0"/>
                        <a:pt x="70" y="0"/>
                      </a:cubicBezTo>
                      <a:cubicBezTo>
                        <a:pt x="109" y="0"/>
                        <a:pt x="140" y="32"/>
                        <a:pt x="140" y="70"/>
                      </a:cubicBezTo>
                      <a:cubicBezTo>
                        <a:pt x="148" y="349"/>
                        <a:pt x="148" y="349"/>
                        <a:pt x="148" y="349"/>
                      </a:cubicBezTo>
                      <a:cubicBezTo>
                        <a:pt x="148" y="388"/>
                        <a:pt x="109" y="421"/>
                        <a:pt x="70" y="421"/>
                      </a:cubicBezTo>
                      <a:cubicBezTo>
                        <a:pt x="70" y="421"/>
                        <a:pt x="70" y="421"/>
                        <a:pt x="70" y="421"/>
                      </a:cubicBezTo>
                      <a:cubicBezTo>
                        <a:pt x="32" y="421"/>
                        <a:pt x="0" y="389"/>
                        <a:pt x="0" y="351"/>
                      </a:cubicBezTo>
                      <a:cubicBezTo>
                        <a:pt x="0" y="70"/>
                        <a:pt x="0" y="70"/>
                        <a:pt x="0" y="70"/>
                      </a:cubicBezTo>
                      <a:cubicBezTo>
                        <a:pt x="0" y="32"/>
                        <a:pt x="32" y="0"/>
                        <a:pt x="70" y="0"/>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1" name="Freeform 15"/>
                <p:cNvSpPr>
                  <a:spLocks/>
                </p:cNvSpPr>
                <p:nvPr/>
              </p:nvSpPr>
              <p:spPr bwMode="auto">
                <a:xfrm>
                  <a:off x="1682558" y="3692401"/>
                  <a:ext cx="228232" cy="244539"/>
                </a:xfrm>
                <a:custGeom>
                  <a:avLst/>
                  <a:gdLst>
                    <a:gd name="T0" fmla="*/ 96 w 96"/>
                    <a:gd name="T1" fmla="*/ 100 h 100"/>
                    <a:gd name="T2" fmla="*/ 96 w 96"/>
                    <a:gd name="T3" fmla="*/ 52 h 100"/>
                    <a:gd name="T4" fmla="*/ 52 w 96"/>
                    <a:gd name="T5" fmla="*/ 0 h 100"/>
                    <a:gd name="T6" fmla="*/ 41 w 96"/>
                    <a:gd name="T7" fmla="*/ 0 h 100"/>
                    <a:gd name="T8" fmla="*/ 0 w 96"/>
                    <a:gd name="T9" fmla="*/ 52 h 100"/>
                    <a:gd name="T10" fmla="*/ 0 w 96"/>
                    <a:gd name="T11" fmla="*/ 100 h 100"/>
                    <a:gd name="T12" fmla="*/ 96 w 9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6" h="100">
                      <a:moveTo>
                        <a:pt x="96" y="100"/>
                      </a:moveTo>
                      <a:cubicBezTo>
                        <a:pt x="96" y="52"/>
                        <a:pt x="96" y="52"/>
                        <a:pt x="96" y="52"/>
                      </a:cubicBezTo>
                      <a:cubicBezTo>
                        <a:pt x="96" y="22"/>
                        <a:pt x="75" y="0"/>
                        <a:pt x="52" y="0"/>
                      </a:cubicBezTo>
                      <a:cubicBezTo>
                        <a:pt x="41" y="0"/>
                        <a:pt x="41" y="0"/>
                        <a:pt x="41" y="0"/>
                      </a:cubicBezTo>
                      <a:cubicBezTo>
                        <a:pt x="18" y="0"/>
                        <a:pt x="0" y="22"/>
                        <a:pt x="0" y="52"/>
                      </a:cubicBezTo>
                      <a:cubicBezTo>
                        <a:pt x="0" y="100"/>
                        <a:pt x="0" y="100"/>
                        <a:pt x="0" y="100"/>
                      </a:cubicBezTo>
                      <a:lnTo>
                        <a:pt x="96" y="100"/>
                      </a:lnTo>
                      <a:close/>
                    </a:path>
                  </a:pathLst>
                </a:custGeom>
                <a:solidFill>
                  <a:srgbClr val="CEA670"/>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grpSp>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68760" y="6067559"/>
            <a:ext cx="2876895" cy="2876895"/>
          </a:xfrm>
          <a:prstGeom prst="rect">
            <a:avLst/>
          </a:prstGeom>
        </p:spPr>
      </p:pic>
      <p:sp>
        <p:nvSpPr>
          <p:cNvPr id="7" name="Rectangle 6"/>
          <p:cNvSpPr/>
          <p:nvPr/>
        </p:nvSpPr>
        <p:spPr>
          <a:xfrm>
            <a:off x="8160689" y="7377381"/>
            <a:ext cx="1470274" cy="707886"/>
          </a:xfrm>
          <a:prstGeom prst="rect">
            <a:avLst/>
          </a:prstGeom>
        </p:spPr>
        <p:txBody>
          <a:bodyPr wrap="none">
            <a:spAutoFit/>
          </a:bodyPr>
          <a:lstStyle/>
          <a:p>
            <a:pPr algn="r" rtl="1"/>
            <a:r>
              <a:rPr lang="ar-SA" sz="2000" dirty="0">
                <a:solidFill>
                  <a:srgbClr val="941651"/>
                </a:solidFill>
                <a:latin typeface="KufiStandardGK" charset="-78"/>
                <a:ea typeface="KufiStandardGK" charset="-78"/>
                <a:cs typeface="KufiStandardGK" charset="-78"/>
              </a:rPr>
              <a:t>كوني مبدعة </a:t>
            </a:r>
          </a:p>
          <a:p>
            <a:pPr algn="r" rtl="1"/>
            <a:r>
              <a:rPr lang="ar-SA" sz="2000" dirty="0" err="1">
                <a:solidFill>
                  <a:srgbClr val="941651"/>
                </a:solidFill>
                <a:latin typeface="KufiStandardGK" charset="-78"/>
                <a:ea typeface="KufiStandardGK" charset="-78"/>
                <a:cs typeface="KufiStandardGK" charset="-78"/>
              </a:rPr>
              <a:t>باقترحاتك</a:t>
            </a:r>
            <a:endParaRPr lang="ar-SA" sz="2000" dirty="0">
              <a:solidFill>
                <a:srgbClr val="941651"/>
              </a:solidFill>
              <a:latin typeface="KufiStandardGK" charset="-78"/>
              <a:ea typeface="KufiStandardGK" charset="-78"/>
              <a:cs typeface="KufiStandardGK" charset="-78"/>
            </a:endParaRPr>
          </a:p>
        </p:txBody>
      </p:sp>
    </p:spTree>
    <p:extLst>
      <p:ext uri="{BB962C8B-B14F-4D97-AF65-F5344CB8AC3E}">
        <p14:creationId xmlns:p14="http://schemas.microsoft.com/office/powerpoint/2010/main" val="130099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dirty="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الثالث :أنواع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3585526" y="2600826"/>
            <a:ext cx="8288451" cy="6217087"/>
          </a:xfrm>
          <a:prstGeom prst="rect">
            <a:avLst/>
          </a:prstGeom>
        </p:spPr>
        <p:txBody>
          <a:bodyPr wrap="square">
            <a:spAutoFit/>
          </a:bodyPr>
          <a:lstStyle/>
          <a:p>
            <a:pPr algn="r" rtl="1"/>
            <a:r>
              <a:rPr lang="ar-SA" sz="2000" b="1" dirty="0">
                <a:solidFill>
                  <a:srgbClr val="00B050"/>
                </a:solidFill>
                <a:latin typeface="KufiStandardGK" charset="-78"/>
                <a:ea typeface="KufiStandardGK" charset="-78"/>
                <a:cs typeface="KufiStandardGK" charset="-78"/>
              </a:rPr>
              <a:t>خامساً/ </a:t>
            </a:r>
            <a:r>
              <a:rPr lang="ar-SA" sz="2000" b="1" dirty="0" err="1">
                <a:solidFill>
                  <a:srgbClr val="00B050"/>
                </a:solidFill>
                <a:latin typeface="KufiStandardGK" charset="-78"/>
                <a:ea typeface="KufiStandardGK" charset="-78"/>
                <a:cs typeface="KufiStandardGK" charset="-78"/>
              </a:rPr>
              <a:t>الإنستقرام</a:t>
            </a:r>
            <a:r>
              <a:rPr lang="ar-SA" sz="2000" b="1" dirty="0">
                <a:solidFill>
                  <a:srgbClr val="00B050"/>
                </a:solidFill>
                <a:latin typeface="KufiStandardGK" charset="-78"/>
                <a:ea typeface="KufiStandardGK" charset="-78"/>
                <a:cs typeface="KufiStandardGK" charset="-78"/>
              </a:rPr>
              <a:t> </a:t>
            </a:r>
            <a:r>
              <a:rPr lang="en-US" sz="2000" b="1" dirty="0" err="1">
                <a:solidFill>
                  <a:srgbClr val="00B050"/>
                </a:solidFill>
                <a:latin typeface="KufiStandardGK" charset="-78"/>
                <a:ea typeface="KufiStandardGK" charset="-78"/>
                <a:cs typeface="KufiStandardGK" charset="-78"/>
              </a:rPr>
              <a:t>instagram</a:t>
            </a:r>
            <a:r>
              <a:rPr lang="ar-SA" sz="2000" b="1" dirty="0">
                <a:solidFill>
                  <a:srgbClr val="00B050"/>
                </a:solidFill>
                <a:latin typeface="KufiStandardGK" charset="-78"/>
                <a:ea typeface="KufiStandardGK" charset="-78"/>
                <a:cs typeface="KufiStandardGK" charset="-78"/>
              </a:rPr>
              <a:t> :</a:t>
            </a:r>
          </a:p>
          <a:p>
            <a:pPr algn="justLow" rtl="1"/>
            <a:r>
              <a:rPr lang="ar-SA" sz="1800" b="1" dirty="0">
                <a:solidFill>
                  <a:srgbClr val="0B0B0B"/>
                </a:solidFill>
                <a:latin typeface="KufiStandardGK" charset="-78"/>
                <a:ea typeface="KufiStandardGK" charset="-78"/>
                <a:cs typeface="KufiStandardGK" charset="-78"/>
              </a:rPr>
              <a:t>هو تطبيق مجاني لمشاركة الصور ومقاطع الفيديو مع الآخرين ، حيث  يتيح للمستخدم </a:t>
            </a:r>
            <a:r>
              <a:rPr lang="ar-SA" sz="1800" b="1" dirty="0" err="1">
                <a:solidFill>
                  <a:srgbClr val="0B0B0B"/>
                </a:solidFill>
                <a:latin typeface="KufiStandardGK" charset="-78"/>
                <a:ea typeface="KufiStandardGK" charset="-78"/>
                <a:cs typeface="KufiStandardGK" charset="-78"/>
              </a:rPr>
              <a:t>إلتقاط</a:t>
            </a:r>
            <a:r>
              <a:rPr lang="ar-SA" sz="1800" b="1" dirty="0">
                <a:solidFill>
                  <a:srgbClr val="0B0B0B"/>
                </a:solidFill>
                <a:latin typeface="KufiStandardGK" charset="-78"/>
                <a:ea typeface="KufiStandardGK" charset="-78"/>
                <a:cs typeface="KufiStandardGK" charset="-78"/>
              </a:rPr>
              <a:t> الصور  ومقاطع الفيديو وإضافة وسم لها كما يمكن مشاركة الصور مع عدد من تطبيقات التواصل الاجتماعي مثل </a:t>
            </a:r>
            <a:r>
              <a:rPr lang="ar-SA" sz="1800" b="1" dirty="0" err="1">
                <a:solidFill>
                  <a:srgbClr val="0B0B0B"/>
                </a:solidFill>
                <a:latin typeface="KufiStandardGK" charset="-78"/>
                <a:ea typeface="KufiStandardGK" charset="-78"/>
                <a:cs typeface="KufiStandardGK" charset="-78"/>
              </a:rPr>
              <a:t>الفيسبوك</a:t>
            </a:r>
            <a:r>
              <a:rPr lang="ar-SA" sz="1800" b="1" dirty="0">
                <a:solidFill>
                  <a:srgbClr val="0B0B0B"/>
                </a:solidFill>
                <a:latin typeface="KufiStandardGK" charset="-78"/>
                <a:ea typeface="KufiStandardGK" charset="-78"/>
                <a:cs typeface="KufiStandardGK" charset="-78"/>
              </a:rPr>
              <a:t>، ويتيح خيار الاتصال وعرض مقاطع الفيديو والصور بشكل قصة مباشرة والتواصل المباشر من خلال ذلك، و يتيح ايضاً إقامة مؤتمرات فيديو تفاعلية مع المتابعين.</a:t>
            </a:r>
          </a:p>
          <a:p>
            <a:pPr algn="justLow" rtl="1"/>
            <a:endParaRPr lang="ar-SA" sz="1800" b="1" dirty="0">
              <a:solidFill>
                <a:srgbClr val="0B0B0B"/>
              </a:solidFill>
              <a:latin typeface="KufiStandardGK" charset="-78"/>
              <a:ea typeface="KufiStandardGK" charset="-78"/>
              <a:cs typeface="KufiStandardGK" charset="-78"/>
            </a:endParaRPr>
          </a:p>
          <a:p>
            <a:pPr algn="justLow" rtl="1"/>
            <a:r>
              <a:rPr lang="ar-SA" sz="1800" b="1" dirty="0">
                <a:solidFill>
                  <a:srgbClr val="00B050"/>
                </a:solidFill>
                <a:latin typeface="KufiStandardGK" charset="-78"/>
                <a:ea typeface="KufiStandardGK" charset="-78"/>
                <a:cs typeface="KufiStandardGK" charset="-78"/>
              </a:rPr>
              <a:t>استخدامات </a:t>
            </a:r>
            <a:r>
              <a:rPr lang="ar-SA" sz="1800" b="1" dirty="0" err="1">
                <a:solidFill>
                  <a:srgbClr val="00B050"/>
                </a:solidFill>
                <a:latin typeface="KufiStandardGK" charset="-78"/>
                <a:ea typeface="KufiStandardGK" charset="-78"/>
                <a:cs typeface="KufiStandardGK" charset="-78"/>
              </a:rPr>
              <a:t>الإنستقرام</a:t>
            </a:r>
            <a:r>
              <a:rPr lang="ar-SA" sz="1800" b="1" dirty="0">
                <a:solidFill>
                  <a:srgbClr val="00B050"/>
                </a:solidFill>
                <a:latin typeface="KufiStandardGK" charset="-78"/>
                <a:ea typeface="KufiStandardGK" charset="-78"/>
                <a:cs typeface="KufiStandardGK" charset="-78"/>
              </a:rPr>
              <a:t> </a:t>
            </a:r>
            <a:r>
              <a:rPr lang="en-US" sz="1800" b="1" dirty="0" err="1">
                <a:solidFill>
                  <a:srgbClr val="00B050"/>
                </a:solidFill>
                <a:latin typeface="KufiStandardGK" charset="-78"/>
                <a:ea typeface="KufiStandardGK" charset="-78"/>
                <a:cs typeface="KufiStandardGK" charset="-78"/>
              </a:rPr>
              <a:t>instagram</a:t>
            </a:r>
            <a:r>
              <a:rPr lang="ar-SA" sz="1800" b="1" dirty="0">
                <a:solidFill>
                  <a:srgbClr val="00B050"/>
                </a:solidFill>
                <a:latin typeface="KufiStandardGK" charset="-78"/>
                <a:ea typeface="KufiStandardGK" charset="-78"/>
                <a:cs typeface="KufiStandardGK" charset="-78"/>
              </a:rPr>
              <a:t> في التعليم:</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تحفيز الطلاب من خلال عرض انجازاتهم المتميزة.</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تصوير ومشاركة مشاريع الطلاب، وإتاحة الفرصة لتعليق عليها.</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عرض صور متعلقة بدروس العلوم كالحيوانات والنباتات و أعضاء الإنسان.</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عرض قصص رقمية من تصميم الطالبات حول نشاط متطلب.</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إنشاء مجلة صف مصورة مع تعليقات الطلاب على الصور</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يستخدم </a:t>
            </a:r>
            <a:r>
              <a:rPr lang="ar-SA" sz="1800" b="1" dirty="0" err="1">
                <a:solidFill>
                  <a:srgbClr val="0B0B0B"/>
                </a:solidFill>
                <a:latin typeface="KufiStandardGK" charset="-78"/>
                <a:ea typeface="KufiStandardGK" charset="-78"/>
                <a:cs typeface="KufiStandardGK" charset="-78"/>
              </a:rPr>
              <a:t>الانستقرام</a:t>
            </a:r>
            <a:r>
              <a:rPr lang="ar-SA" sz="1800" b="1" dirty="0">
                <a:solidFill>
                  <a:srgbClr val="0B0B0B"/>
                </a:solidFill>
                <a:latin typeface="KufiStandardGK" charset="-78"/>
                <a:ea typeface="KufiStandardGK" charset="-78"/>
                <a:cs typeface="KufiStandardGK" charset="-78"/>
              </a:rPr>
              <a:t> كملف انجاز يجمع فيه صور مشاريع ومنجزات الصف</a:t>
            </a:r>
          </a:p>
          <a:p>
            <a:pPr marL="285750" indent="-285750" algn="justLow" rtl="1">
              <a:buFont typeface="Arial" charset="0"/>
              <a:buChar char="•"/>
            </a:pPr>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p:txBody>
      </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2626912" y="6276663"/>
            <a:ext cx="6334209" cy="3231654"/>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ctr" rtl="1"/>
            <a:endParaRPr lang="en-US" sz="2000" dirty="0">
              <a:solidFill>
                <a:srgbClr val="000000"/>
              </a:solidFill>
              <a:latin typeface="KufiStandardGK" charset="-78"/>
              <a:ea typeface="KufiStandardGK" charset="-78"/>
              <a:cs typeface="KufiStandardGK" charset="-78"/>
            </a:endParaRPr>
          </a:p>
          <a:p>
            <a:pPr algn="ctr" rtl="1"/>
            <a:endParaRPr lang="ar-SA" sz="2000" dirty="0">
              <a:solidFill>
                <a:srgbClr val="000000"/>
              </a:solidFill>
              <a:latin typeface="KufiStandardGK" charset="-78"/>
              <a:ea typeface="KufiStandardGK" charset="-78"/>
              <a:cs typeface="KufiStandardGK" charset="-78"/>
            </a:endParaRPr>
          </a:p>
          <a:p>
            <a:pPr algn="r" rtl="1"/>
            <a:r>
              <a:rPr lang="ar-SA" sz="2000" dirty="0">
                <a:solidFill>
                  <a:srgbClr val="00B050"/>
                </a:solidFill>
                <a:latin typeface="KufiStandardGK" charset="-78"/>
                <a:ea typeface="KufiStandardGK" charset="-78"/>
                <a:cs typeface="KufiStandardGK" charset="-78"/>
              </a:rPr>
              <a:t>أُحلل، وأعرض رأيي :</a:t>
            </a:r>
          </a:p>
          <a:p>
            <a:pPr algn="ctr" rtl="1"/>
            <a:r>
              <a:rPr lang="ar-SA" sz="2000" dirty="0">
                <a:solidFill>
                  <a:srgbClr val="000000"/>
                </a:solidFill>
                <a:latin typeface="KufiStandardGK" charset="-78"/>
                <a:ea typeface="KufiStandardGK" charset="-78"/>
                <a:cs typeface="KufiStandardGK" charset="-78"/>
              </a:rPr>
              <a:t>عزيزتي المتميزة، أود منك عرض عدد من الحسابات في </a:t>
            </a:r>
            <a:r>
              <a:rPr lang="ar-SA" sz="2000" dirty="0" err="1">
                <a:solidFill>
                  <a:srgbClr val="000000"/>
                </a:solidFill>
                <a:latin typeface="KufiStandardGK" charset="-78"/>
                <a:ea typeface="KufiStandardGK" charset="-78"/>
                <a:cs typeface="KufiStandardGK" charset="-78"/>
              </a:rPr>
              <a:t>الانستقرام</a:t>
            </a:r>
            <a:r>
              <a:rPr lang="ar-SA" sz="2000" dirty="0">
                <a:solidFill>
                  <a:srgbClr val="000000"/>
                </a:solidFill>
                <a:latin typeface="KufiStandardGK" charset="-78"/>
                <a:ea typeface="KufiStandardGK" charset="-78"/>
                <a:cs typeface="KufiStandardGK" charset="-78"/>
              </a:rPr>
              <a:t>، </a:t>
            </a:r>
            <a:r>
              <a:rPr lang="ar-SA" sz="2000" dirty="0" err="1">
                <a:solidFill>
                  <a:srgbClr val="000000"/>
                </a:solidFill>
                <a:latin typeface="KufiStandardGK" charset="-78"/>
                <a:ea typeface="KufiStandardGK" charset="-78"/>
                <a:cs typeface="KufiStandardGK" charset="-78"/>
              </a:rPr>
              <a:t>استفدتي</a:t>
            </a:r>
            <a:r>
              <a:rPr lang="ar-SA" sz="2000" dirty="0">
                <a:solidFill>
                  <a:srgbClr val="000000"/>
                </a:solidFill>
                <a:latin typeface="KufiStandardGK" charset="-78"/>
                <a:ea typeface="KufiStandardGK" charset="-78"/>
                <a:cs typeface="KufiStandardGK" charset="-78"/>
              </a:rPr>
              <a:t> منها شخصياً في عملية التعلم، ولما استطاعت تلك الحسابات جذبك وارشادك نحو التعلم؟</a:t>
            </a:r>
            <a:endParaRPr lang="ar-SA" sz="2400" dirty="0">
              <a:solidFill>
                <a:srgbClr val="000000"/>
              </a:solidFill>
              <a:latin typeface="KufiStandardGK" charset="-78"/>
              <a:ea typeface="KufiStandardGK" charset="-78"/>
              <a:cs typeface="KufiStandardGK" charset="-78"/>
            </a:endParaRPr>
          </a:p>
          <a:p>
            <a:pPr algn="ctr" rtl="1"/>
            <a:r>
              <a:rPr lang="ar-SA" sz="2400" dirty="0">
                <a:solidFill>
                  <a:srgbClr val="000000"/>
                </a:solidFill>
                <a:latin typeface="KufiStandardGK" charset="-78"/>
                <a:ea typeface="KufiStandardGK" charset="-78"/>
                <a:cs typeface="KufiStandardGK" charset="-78"/>
              </a:rPr>
              <a:t> </a:t>
            </a:r>
            <a:endParaRPr lang="ar-SA" sz="2000" dirty="0">
              <a:solidFill>
                <a:srgbClr val="000000"/>
              </a:solidFill>
            </a:endParaRPr>
          </a:p>
        </p:txBody>
      </p:sp>
      <p:grpSp>
        <p:nvGrpSpPr>
          <p:cNvPr id="5" name="Group 4"/>
          <p:cNvGrpSpPr/>
          <p:nvPr/>
        </p:nvGrpSpPr>
        <p:grpSpPr>
          <a:xfrm>
            <a:off x="59936" y="3753091"/>
            <a:ext cx="3525591" cy="3116935"/>
            <a:chOff x="305601" y="103975"/>
            <a:chExt cx="7103198" cy="6961843"/>
          </a:xfrm>
        </p:grpSpPr>
        <p:grpSp>
          <p:nvGrpSpPr>
            <p:cNvPr id="180" name="Group 179"/>
            <p:cNvGrpSpPr/>
            <p:nvPr/>
          </p:nvGrpSpPr>
          <p:grpSpPr>
            <a:xfrm>
              <a:off x="305601" y="2668073"/>
              <a:ext cx="3524340" cy="3524339"/>
              <a:chOff x="321398" y="1815220"/>
              <a:chExt cx="2308633" cy="2308633"/>
            </a:xfrm>
          </p:grpSpPr>
          <p:sp>
            <p:nvSpPr>
              <p:cNvPr id="181" name="Oval 180"/>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2" name="Oval 181"/>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3" name="Oval 182"/>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8553" y="103975"/>
              <a:ext cx="4310246" cy="4651651"/>
            </a:xfrm>
            <a:prstGeom prst="rect">
              <a:avLst/>
            </a:prstGeom>
          </p:spPr>
        </p:pic>
        <p:sp>
          <p:nvSpPr>
            <p:cNvPr id="185" name="Freeform 12"/>
            <p:cNvSpPr>
              <a:spLocks noEditPoints="1"/>
            </p:cNvSpPr>
            <p:nvPr/>
          </p:nvSpPr>
          <p:spPr bwMode="auto">
            <a:xfrm rot="21146695">
              <a:off x="1428956" y="2647284"/>
              <a:ext cx="1686317" cy="1649584"/>
            </a:xfrm>
            <a:custGeom>
              <a:avLst/>
              <a:gdLst>
                <a:gd name="T0" fmla="*/ 2384 w 2506"/>
                <a:gd name="T1" fmla="*/ 122 h 2453"/>
                <a:gd name="T2" fmla="*/ 2190 w 2506"/>
                <a:gd name="T3" fmla="*/ 0 h 2453"/>
                <a:gd name="T4" fmla="*/ 1389 w 2506"/>
                <a:gd name="T5" fmla="*/ 432 h 2453"/>
                <a:gd name="T6" fmla="*/ 1145 w 2506"/>
                <a:gd name="T7" fmla="*/ 382 h 2453"/>
                <a:gd name="T8" fmla="*/ 220 w 2506"/>
                <a:gd name="T9" fmla="*/ 477 h 2453"/>
                <a:gd name="T10" fmla="*/ 0 w 2506"/>
                <a:gd name="T11" fmla="*/ 819 h 2453"/>
                <a:gd name="T12" fmla="*/ 104 w 2506"/>
                <a:gd name="T13" fmla="*/ 1388 h 2453"/>
                <a:gd name="T14" fmla="*/ 434 w 2506"/>
                <a:gd name="T15" fmla="*/ 1654 h 2453"/>
                <a:gd name="T16" fmla="*/ 833 w 2506"/>
                <a:gd name="T17" fmla="*/ 2453 h 2453"/>
                <a:gd name="T18" fmla="*/ 1168 w 2506"/>
                <a:gd name="T19" fmla="*/ 2358 h 2453"/>
                <a:gd name="T20" fmla="*/ 1305 w 2506"/>
                <a:gd name="T21" fmla="*/ 2109 h 2453"/>
                <a:gd name="T22" fmla="*/ 1274 w 2506"/>
                <a:gd name="T23" fmla="*/ 1904 h 2453"/>
                <a:gd name="T24" fmla="*/ 1312 w 2506"/>
                <a:gd name="T25" fmla="*/ 1739 h 2453"/>
                <a:gd name="T26" fmla="*/ 1237 w 2506"/>
                <a:gd name="T27" fmla="*/ 1618 h 2453"/>
                <a:gd name="T28" fmla="*/ 1389 w 2506"/>
                <a:gd name="T29" fmla="*/ 1606 h 2453"/>
                <a:gd name="T30" fmla="*/ 2190 w 2506"/>
                <a:gd name="T31" fmla="*/ 2051 h 2453"/>
                <a:gd name="T32" fmla="*/ 2384 w 2506"/>
                <a:gd name="T33" fmla="*/ 1928 h 2453"/>
                <a:gd name="T34" fmla="*/ 2506 w 2506"/>
                <a:gd name="T35" fmla="*/ 1017 h 2453"/>
                <a:gd name="T36" fmla="*/ 833 w 2506"/>
                <a:gd name="T37" fmla="*/ 2318 h 2453"/>
                <a:gd name="T38" fmla="*/ 556 w 2506"/>
                <a:gd name="T39" fmla="*/ 1592 h 2453"/>
                <a:gd name="T40" fmla="*/ 1176 w 2506"/>
                <a:gd name="T41" fmla="*/ 2149 h 2453"/>
                <a:gd name="T42" fmla="*/ 1128 w 2506"/>
                <a:gd name="T43" fmla="*/ 2229 h 2453"/>
                <a:gd name="T44" fmla="*/ 833 w 2506"/>
                <a:gd name="T45" fmla="*/ 2318 h 2453"/>
                <a:gd name="T46" fmla="*/ 136 w 2506"/>
                <a:gd name="T47" fmla="*/ 819 h 2453"/>
                <a:gd name="T48" fmla="*/ 147 w 2506"/>
                <a:gd name="T49" fmla="*/ 1253 h 2453"/>
                <a:gd name="T50" fmla="*/ 219 w 2506"/>
                <a:gd name="T51" fmla="*/ 1264 h 2453"/>
                <a:gd name="T52" fmla="*/ 476 w 2506"/>
                <a:gd name="T53" fmla="*/ 517 h 2453"/>
                <a:gd name="T54" fmla="*/ 1140 w 2506"/>
                <a:gd name="T55" fmla="*/ 1521 h 2453"/>
                <a:gd name="T56" fmla="*/ 476 w 2506"/>
                <a:gd name="T57" fmla="*/ 1521 h 2453"/>
                <a:gd name="T58" fmla="*/ 1090 w 2506"/>
                <a:gd name="T59" fmla="*/ 1638 h 2453"/>
                <a:gd name="T60" fmla="*/ 1148 w 2506"/>
                <a:gd name="T61" fmla="*/ 1823 h 2453"/>
                <a:gd name="T62" fmla="*/ 1212 w 2506"/>
                <a:gd name="T63" fmla="*/ 567 h 2453"/>
                <a:gd name="T64" fmla="*/ 2132 w 2506"/>
                <a:gd name="T65" fmla="*/ 201 h 2453"/>
                <a:gd name="T66" fmla="*/ 1421 w 2506"/>
                <a:gd name="T67" fmla="*/ 1471 h 2453"/>
                <a:gd name="T68" fmla="*/ 1212 w 2506"/>
                <a:gd name="T69" fmla="*/ 567 h 2453"/>
                <a:gd name="T70" fmla="*/ 2248 w 2506"/>
                <a:gd name="T71" fmla="*/ 135 h 2453"/>
                <a:gd name="T72" fmla="*/ 2203 w 2506"/>
                <a:gd name="T73" fmla="*/ 1915 h 2453"/>
                <a:gd name="T74" fmla="*/ 2319 w 2506"/>
                <a:gd name="T75" fmla="*/ 1169 h 2453"/>
                <a:gd name="T76" fmla="*/ 2371 w 2506"/>
                <a:gd name="T77" fmla="*/ 1017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06" h="2453">
                  <a:moveTo>
                    <a:pt x="2384" y="735"/>
                  </a:moveTo>
                  <a:cubicBezTo>
                    <a:pt x="2384" y="122"/>
                    <a:pt x="2384" y="122"/>
                    <a:pt x="2384" y="122"/>
                  </a:cubicBezTo>
                  <a:cubicBezTo>
                    <a:pt x="2384" y="54"/>
                    <a:pt x="2329" y="0"/>
                    <a:pt x="2261" y="0"/>
                  </a:cubicBezTo>
                  <a:cubicBezTo>
                    <a:pt x="2190" y="0"/>
                    <a:pt x="2190" y="0"/>
                    <a:pt x="2190" y="0"/>
                  </a:cubicBezTo>
                  <a:cubicBezTo>
                    <a:pt x="2138" y="0"/>
                    <a:pt x="2094" y="32"/>
                    <a:pt x="2076" y="78"/>
                  </a:cubicBezTo>
                  <a:cubicBezTo>
                    <a:pt x="1389" y="432"/>
                    <a:pt x="1389" y="432"/>
                    <a:pt x="1389" y="432"/>
                  </a:cubicBezTo>
                  <a:cubicBezTo>
                    <a:pt x="1248" y="432"/>
                    <a:pt x="1248" y="432"/>
                    <a:pt x="1248" y="432"/>
                  </a:cubicBezTo>
                  <a:cubicBezTo>
                    <a:pt x="1224" y="401"/>
                    <a:pt x="1186" y="382"/>
                    <a:pt x="1145" y="382"/>
                  </a:cubicBezTo>
                  <a:cubicBezTo>
                    <a:pt x="476" y="382"/>
                    <a:pt x="476" y="382"/>
                    <a:pt x="476" y="382"/>
                  </a:cubicBezTo>
                  <a:cubicBezTo>
                    <a:pt x="382" y="382"/>
                    <a:pt x="291" y="416"/>
                    <a:pt x="220" y="477"/>
                  </a:cubicBezTo>
                  <a:cubicBezTo>
                    <a:pt x="166" y="523"/>
                    <a:pt x="126" y="583"/>
                    <a:pt x="104" y="650"/>
                  </a:cubicBezTo>
                  <a:cubicBezTo>
                    <a:pt x="42" y="682"/>
                    <a:pt x="0" y="746"/>
                    <a:pt x="0" y="819"/>
                  </a:cubicBezTo>
                  <a:cubicBezTo>
                    <a:pt x="0" y="1219"/>
                    <a:pt x="0" y="1219"/>
                    <a:pt x="0" y="1219"/>
                  </a:cubicBezTo>
                  <a:cubicBezTo>
                    <a:pt x="0" y="1293"/>
                    <a:pt x="42" y="1357"/>
                    <a:pt x="104" y="1388"/>
                  </a:cubicBezTo>
                  <a:cubicBezTo>
                    <a:pt x="126" y="1455"/>
                    <a:pt x="166" y="1515"/>
                    <a:pt x="220" y="1561"/>
                  </a:cubicBezTo>
                  <a:cubicBezTo>
                    <a:pt x="280" y="1613"/>
                    <a:pt x="355" y="1646"/>
                    <a:pt x="434" y="1654"/>
                  </a:cubicBezTo>
                  <a:cubicBezTo>
                    <a:pt x="642" y="2317"/>
                    <a:pt x="642" y="2317"/>
                    <a:pt x="642" y="2317"/>
                  </a:cubicBezTo>
                  <a:cubicBezTo>
                    <a:pt x="668" y="2398"/>
                    <a:pt x="744" y="2453"/>
                    <a:pt x="833" y="2453"/>
                  </a:cubicBezTo>
                  <a:cubicBezTo>
                    <a:pt x="855" y="2453"/>
                    <a:pt x="876" y="2450"/>
                    <a:pt x="897" y="2443"/>
                  </a:cubicBezTo>
                  <a:cubicBezTo>
                    <a:pt x="1168" y="2358"/>
                    <a:pt x="1168" y="2358"/>
                    <a:pt x="1168" y="2358"/>
                  </a:cubicBezTo>
                  <a:cubicBezTo>
                    <a:pt x="1219" y="2342"/>
                    <a:pt x="1262" y="2308"/>
                    <a:pt x="1288" y="2263"/>
                  </a:cubicBezTo>
                  <a:cubicBezTo>
                    <a:pt x="1315" y="2216"/>
                    <a:pt x="1321" y="2160"/>
                    <a:pt x="1305" y="2109"/>
                  </a:cubicBezTo>
                  <a:cubicBezTo>
                    <a:pt x="1246" y="1921"/>
                    <a:pt x="1246" y="1921"/>
                    <a:pt x="1246" y="1921"/>
                  </a:cubicBezTo>
                  <a:cubicBezTo>
                    <a:pt x="1274" y="1904"/>
                    <a:pt x="1274" y="1904"/>
                    <a:pt x="1274" y="1904"/>
                  </a:cubicBezTo>
                  <a:cubicBezTo>
                    <a:pt x="1330" y="1869"/>
                    <a:pt x="1347" y="1795"/>
                    <a:pt x="1313" y="1739"/>
                  </a:cubicBezTo>
                  <a:cubicBezTo>
                    <a:pt x="1312" y="1739"/>
                    <a:pt x="1312" y="1739"/>
                    <a:pt x="1312" y="1739"/>
                  </a:cubicBezTo>
                  <a:cubicBezTo>
                    <a:pt x="1312" y="1739"/>
                    <a:pt x="1312" y="1739"/>
                    <a:pt x="1312" y="1739"/>
                  </a:cubicBezTo>
                  <a:cubicBezTo>
                    <a:pt x="1237" y="1618"/>
                    <a:pt x="1237" y="1618"/>
                    <a:pt x="1237" y="1618"/>
                  </a:cubicBezTo>
                  <a:cubicBezTo>
                    <a:pt x="1241" y="1614"/>
                    <a:pt x="1244" y="1611"/>
                    <a:pt x="1248" y="1606"/>
                  </a:cubicBezTo>
                  <a:cubicBezTo>
                    <a:pt x="1389" y="1606"/>
                    <a:pt x="1389" y="1606"/>
                    <a:pt x="1389" y="1606"/>
                  </a:cubicBezTo>
                  <a:cubicBezTo>
                    <a:pt x="2072" y="1958"/>
                    <a:pt x="2072" y="1958"/>
                    <a:pt x="2072" y="1958"/>
                  </a:cubicBezTo>
                  <a:cubicBezTo>
                    <a:pt x="2085" y="2011"/>
                    <a:pt x="2133" y="2051"/>
                    <a:pt x="2190" y="2051"/>
                  </a:cubicBezTo>
                  <a:cubicBezTo>
                    <a:pt x="2261" y="2051"/>
                    <a:pt x="2261" y="2051"/>
                    <a:pt x="2261" y="2051"/>
                  </a:cubicBezTo>
                  <a:cubicBezTo>
                    <a:pt x="2329" y="2051"/>
                    <a:pt x="2384" y="1996"/>
                    <a:pt x="2384" y="1928"/>
                  </a:cubicBezTo>
                  <a:cubicBezTo>
                    <a:pt x="2384" y="1299"/>
                    <a:pt x="2384" y="1299"/>
                    <a:pt x="2384" y="1299"/>
                  </a:cubicBezTo>
                  <a:cubicBezTo>
                    <a:pt x="2461" y="1226"/>
                    <a:pt x="2506" y="1124"/>
                    <a:pt x="2506" y="1017"/>
                  </a:cubicBezTo>
                  <a:cubicBezTo>
                    <a:pt x="2506" y="909"/>
                    <a:pt x="2461" y="807"/>
                    <a:pt x="2384" y="735"/>
                  </a:cubicBezTo>
                  <a:close/>
                  <a:moveTo>
                    <a:pt x="833" y="2318"/>
                  </a:moveTo>
                  <a:cubicBezTo>
                    <a:pt x="804" y="2318"/>
                    <a:pt x="779" y="2301"/>
                    <a:pt x="771" y="2276"/>
                  </a:cubicBezTo>
                  <a:cubicBezTo>
                    <a:pt x="556" y="1592"/>
                    <a:pt x="556" y="1592"/>
                    <a:pt x="556" y="1592"/>
                  </a:cubicBezTo>
                  <a:cubicBezTo>
                    <a:pt x="1001" y="1592"/>
                    <a:pt x="1001" y="1592"/>
                    <a:pt x="1001" y="1592"/>
                  </a:cubicBezTo>
                  <a:cubicBezTo>
                    <a:pt x="1176" y="2149"/>
                    <a:pt x="1176" y="2149"/>
                    <a:pt x="1176" y="2149"/>
                  </a:cubicBezTo>
                  <a:cubicBezTo>
                    <a:pt x="1181" y="2164"/>
                    <a:pt x="1179" y="2181"/>
                    <a:pt x="1170" y="2196"/>
                  </a:cubicBezTo>
                  <a:cubicBezTo>
                    <a:pt x="1161" y="2212"/>
                    <a:pt x="1146" y="2223"/>
                    <a:pt x="1128" y="2229"/>
                  </a:cubicBezTo>
                  <a:cubicBezTo>
                    <a:pt x="856" y="2314"/>
                    <a:pt x="856" y="2314"/>
                    <a:pt x="856" y="2314"/>
                  </a:cubicBezTo>
                  <a:cubicBezTo>
                    <a:pt x="849" y="2317"/>
                    <a:pt x="841" y="2318"/>
                    <a:pt x="833" y="2318"/>
                  </a:cubicBezTo>
                  <a:close/>
                  <a:moveTo>
                    <a:pt x="136" y="1219"/>
                  </a:moveTo>
                  <a:cubicBezTo>
                    <a:pt x="136" y="819"/>
                    <a:pt x="136" y="819"/>
                    <a:pt x="136" y="819"/>
                  </a:cubicBezTo>
                  <a:cubicBezTo>
                    <a:pt x="136" y="806"/>
                    <a:pt x="140" y="795"/>
                    <a:pt x="147" y="785"/>
                  </a:cubicBezTo>
                  <a:cubicBezTo>
                    <a:pt x="147" y="1253"/>
                    <a:pt x="147" y="1253"/>
                    <a:pt x="147" y="1253"/>
                  </a:cubicBezTo>
                  <a:cubicBezTo>
                    <a:pt x="140" y="1244"/>
                    <a:pt x="136" y="1232"/>
                    <a:pt x="136" y="1219"/>
                  </a:cubicBezTo>
                  <a:close/>
                  <a:moveTo>
                    <a:pt x="219" y="1264"/>
                  </a:moveTo>
                  <a:cubicBezTo>
                    <a:pt x="219" y="774"/>
                    <a:pt x="219" y="774"/>
                    <a:pt x="219" y="774"/>
                  </a:cubicBezTo>
                  <a:cubicBezTo>
                    <a:pt x="219" y="632"/>
                    <a:pt x="334" y="517"/>
                    <a:pt x="476" y="517"/>
                  </a:cubicBezTo>
                  <a:cubicBezTo>
                    <a:pt x="1140" y="517"/>
                    <a:pt x="1140" y="517"/>
                    <a:pt x="1140" y="517"/>
                  </a:cubicBezTo>
                  <a:cubicBezTo>
                    <a:pt x="1140" y="1521"/>
                    <a:pt x="1140" y="1521"/>
                    <a:pt x="1140" y="1521"/>
                  </a:cubicBezTo>
                  <a:cubicBezTo>
                    <a:pt x="1054" y="1521"/>
                    <a:pt x="1054" y="1521"/>
                    <a:pt x="1054" y="1521"/>
                  </a:cubicBezTo>
                  <a:cubicBezTo>
                    <a:pt x="476" y="1521"/>
                    <a:pt x="476" y="1521"/>
                    <a:pt x="476" y="1521"/>
                  </a:cubicBezTo>
                  <a:cubicBezTo>
                    <a:pt x="334" y="1521"/>
                    <a:pt x="219" y="1406"/>
                    <a:pt x="219" y="1264"/>
                  </a:cubicBezTo>
                  <a:close/>
                  <a:moveTo>
                    <a:pt x="1090" y="1638"/>
                  </a:moveTo>
                  <a:cubicBezTo>
                    <a:pt x="1189" y="1797"/>
                    <a:pt x="1189" y="1797"/>
                    <a:pt x="1189" y="1797"/>
                  </a:cubicBezTo>
                  <a:cubicBezTo>
                    <a:pt x="1148" y="1823"/>
                    <a:pt x="1148" y="1823"/>
                    <a:pt x="1148" y="1823"/>
                  </a:cubicBezTo>
                  <a:lnTo>
                    <a:pt x="1090" y="1638"/>
                  </a:lnTo>
                  <a:close/>
                  <a:moveTo>
                    <a:pt x="1212" y="567"/>
                  </a:moveTo>
                  <a:cubicBezTo>
                    <a:pt x="1421" y="567"/>
                    <a:pt x="1421" y="567"/>
                    <a:pt x="1421" y="567"/>
                  </a:cubicBezTo>
                  <a:cubicBezTo>
                    <a:pt x="2132" y="201"/>
                    <a:pt x="2132" y="201"/>
                    <a:pt x="2132" y="201"/>
                  </a:cubicBezTo>
                  <a:cubicBezTo>
                    <a:pt x="2132" y="1837"/>
                    <a:pt x="2132" y="1837"/>
                    <a:pt x="2132" y="1837"/>
                  </a:cubicBezTo>
                  <a:cubicBezTo>
                    <a:pt x="1421" y="1471"/>
                    <a:pt x="1421" y="1471"/>
                    <a:pt x="1421" y="1471"/>
                  </a:cubicBezTo>
                  <a:cubicBezTo>
                    <a:pt x="1212" y="1471"/>
                    <a:pt x="1212" y="1471"/>
                    <a:pt x="1212" y="1471"/>
                  </a:cubicBezTo>
                  <a:lnTo>
                    <a:pt x="1212" y="567"/>
                  </a:lnTo>
                  <a:close/>
                  <a:moveTo>
                    <a:pt x="2203" y="135"/>
                  </a:moveTo>
                  <a:cubicBezTo>
                    <a:pt x="2248" y="135"/>
                    <a:pt x="2248" y="135"/>
                    <a:pt x="2248" y="135"/>
                  </a:cubicBezTo>
                  <a:cubicBezTo>
                    <a:pt x="2248" y="1915"/>
                    <a:pt x="2248" y="1915"/>
                    <a:pt x="2248" y="1915"/>
                  </a:cubicBezTo>
                  <a:cubicBezTo>
                    <a:pt x="2203" y="1915"/>
                    <a:pt x="2203" y="1915"/>
                    <a:pt x="2203" y="1915"/>
                  </a:cubicBezTo>
                  <a:lnTo>
                    <a:pt x="2203" y="135"/>
                  </a:lnTo>
                  <a:close/>
                  <a:moveTo>
                    <a:pt x="2319" y="1169"/>
                  </a:moveTo>
                  <a:cubicBezTo>
                    <a:pt x="2319" y="865"/>
                    <a:pt x="2319" y="865"/>
                    <a:pt x="2319" y="865"/>
                  </a:cubicBezTo>
                  <a:cubicBezTo>
                    <a:pt x="2352" y="907"/>
                    <a:pt x="2371" y="960"/>
                    <a:pt x="2371" y="1017"/>
                  </a:cubicBezTo>
                  <a:cubicBezTo>
                    <a:pt x="2371" y="1074"/>
                    <a:pt x="2352" y="1126"/>
                    <a:pt x="2319" y="1169"/>
                  </a:cubicBezTo>
                  <a:close/>
                </a:path>
              </a:pathLst>
            </a:custGeom>
            <a:solidFill>
              <a:srgbClr val="FFFFFF"/>
            </a:solidFill>
            <a:ln>
              <a:noFill/>
            </a:ln>
          </p:spPr>
          <p:txBody>
            <a:bodyPr vert="horz" wrap="square" lIns="182843" tIns="91422" rIns="182843" bIns="91422" numCol="1" anchor="t" anchorCtr="0" compatLnSpc="1">
              <a:prstTxWarp prst="textNoShape">
                <a:avLst/>
              </a:prstTxWarp>
            </a:bodyPr>
            <a:lstStyle/>
            <a:p>
              <a:pPr defTabSz="914400"/>
              <a:endParaRPr lang="id-ID" sz="1800" kern="0" dirty="0">
                <a:solidFill>
                  <a:prstClr val="black"/>
                </a:solidFill>
                <a:latin typeface="Lato Light"/>
              </a:endParaRPr>
            </a:p>
          </p:txBody>
        </p:sp>
        <p:grpSp>
          <p:nvGrpSpPr>
            <p:cNvPr id="186" name="Group 185"/>
            <p:cNvGrpSpPr/>
            <p:nvPr/>
          </p:nvGrpSpPr>
          <p:grpSpPr>
            <a:xfrm>
              <a:off x="1180880" y="3895844"/>
              <a:ext cx="1271584" cy="3169974"/>
              <a:chOff x="1019536" y="4726435"/>
              <a:chExt cx="907027" cy="2261158"/>
            </a:xfrm>
          </p:grpSpPr>
          <p:grpSp>
            <p:nvGrpSpPr>
              <p:cNvPr id="187" name="Group 186"/>
              <p:cNvGrpSpPr/>
              <p:nvPr/>
            </p:nvGrpSpPr>
            <p:grpSpPr>
              <a:xfrm>
                <a:off x="1019536" y="5075007"/>
                <a:ext cx="743545" cy="1912586"/>
                <a:chOff x="391255" y="3032223"/>
                <a:chExt cx="1597623" cy="4109490"/>
              </a:xfrm>
              <a:effectLst/>
            </p:grpSpPr>
            <p:sp>
              <p:nvSpPr>
                <p:cNvPr id="194" name="Freeform 6"/>
                <p:cNvSpPr>
                  <a:spLocks/>
                </p:cNvSpPr>
                <p:nvPr/>
              </p:nvSpPr>
              <p:spPr bwMode="auto">
                <a:xfrm>
                  <a:off x="391255" y="3032223"/>
                  <a:ext cx="1597623" cy="2755089"/>
                </a:xfrm>
                <a:custGeom>
                  <a:avLst/>
                  <a:gdLst>
                    <a:gd name="T0" fmla="*/ 155 w 665"/>
                    <a:gd name="T1" fmla="*/ 957 h 1159"/>
                    <a:gd name="T2" fmla="*/ 155 w 665"/>
                    <a:gd name="T3" fmla="*/ 1159 h 1159"/>
                    <a:gd name="T4" fmla="*/ 504 w 665"/>
                    <a:gd name="T5" fmla="*/ 1159 h 1159"/>
                    <a:gd name="T6" fmla="*/ 504 w 665"/>
                    <a:gd name="T7" fmla="*/ 973 h 1159"/>
                    <a:gd name="T8" fmla="*/ 516 w 665"/>
                    <a:gd name="T9" fmla="*/ 973 h 1159"/>
                    <a:gd name="T10" fmla="*/ 580 w 665"/>
                    <a:gd name="T11" fmla="*/ 890 h 1159"/>
                    <a:gd name="T12" fmla="*/ 647 w 665"/>
                    <a:gd name="T13" fmla="*/ 732 h 1159"/>
                    <a:gd name="T14" fmla="*/ 664 w 665"/>
                    <a:gd name="T15" fmla="*/ 646 h 1159"/>
                    <a:gd name="T16" fmla="*/ 661 w 665"/>
                    <a:gd name="T17" fmla="*/ 550 h 1159"/>
                    <a:gd name="T18" fmla="*/ 516 w 665"/>
                    <a:gd name="T19" fmla="*/ 517 h 1159"/>
                    <a:gd name="T20" fmla="*/ 458 w 665"/>
                    <a:gd name="T21" fmla="*/ 564 h 1159"/>
                    <a:gd name="T22" fmla="*/ 380 w 665"/>
                    <a:gd name="T23" fmla="*/ 549 h 1159"/>
                    <a:gd name="T24" fmla="*/ 295 w 665"/>
                    <a:gd name="T25" fmla="*/ 435 h 1159"/>
                    <a:gd name="T26" fmla="*/ 323 w 665"/>
                    <a:gd name="T27" fmla="*/ 264 h 1159"/>
                    <a:gd name="T28" fmla="*/ 380 w 665"/>
                    <a:gd name="T29" fmla="*/ 178 h 1159"/>
                    <a:gd name="T30" fmla="*/ 508 w 665"/>
                    <a:gd name="T31" fmla="*/ 109 h 1159"/>
                    <a:gd name="T32" fmla="*/ 508 w 665"/>
                    <a:gd name="T33" fmla="*/ 36 h 1159"/>
                    <a:gd name="T34" fmla="*/ 499 w 665"/>
                    <a:gd name="T35" fmla="*/ 26 h 1159"/>
                    <a:gd name="T36" fmla="*/ 428 w 665"/>
                    <a:gd name="T37" fmla="*/ 19 h 1159"/>
                    <a:gd name="T38" fmla="*/ 266 w 665"/>
                    <a:gd name="T39" fmla="*/ 93 h 1159"/>
                    <a:gd name="T40" fmla="*/ 209 w 665"/>
                    <a:gd name="T41" fmla="*/ 150 h 1159"/>
                    <a:gd name="T42" fmla="*/ 18 w 665"/>
                    <a:gd name="T43" fmla="*/ 468 h 1159"/>
                    <a:gd name="T44" fmla="*/ 13 w 665"/>
                    <a:gd name="T45" fmla="*/ 481 h 1159"/>
                    <a:gd name="T46" fmla="*/ 0 w 665"/>
                    <a:gd name="T47" fmla="*/ 565 h 1159"/>
                    <a:gd name="T48" fmla="*/ 0 w 665"/>
                    <a:gd name="T49" fmla="*/ 569 h 1159"/>
                    <a:gd name="T50" fmla="*/ 8 w 665"/>
                    <a:gd name="T51" fmla="*/ 637 h 1159"/>
                    <a:gd name="T52" fmla="*/ 92 w 665"/>
                    <a:gd name="T53" fmla="*/ 873 h 1159"/>
                    <a:gd name="T54" fmla="*/ 155 w 665"/>
                    <a:gd name="T55" fmla="*/ 9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1159">
                      <a:moveTo>
                        <a:pt x="155" y="957"/>
                      </a:moveTo>
                      <a:cubicBezTo>
                        <a:pt x="155" y="1159"/>
                        <a:pt x="155" y="1159"/>
                        <a:pt x="155" y="1159"/>
                      </a:cubicBezTo>
                      <a:cubicBezTo>
                        <a:pt x="504" y="1159"/>
                        <a:pt x="504" y="1159"/>
                        <a:pt x="504" y="1159"/>
                      </a:cubicBezTo>
                      <a:cubicBezTo>
                        <a:pt x="504" y="973"/>
                        <a:pt x="504" y="973"/>
                        <a:pt x="504" y="973"/>
                      </a:cubicBezTo>
                      <a:cubicBezTo>
                        <a:pt x="516" y="973"/>
                        <a:pt x="516" y="973"/>
                        <a:pt x="516" y="973"/>
                      </a:cubicBezTo>
                      <a:cubicBezTo>
                        <a:pt x="540" y="973"/>
                        <a:pt x="563" y="937"/>
                        <a:pt x="580" y="890"/>
                      </a:cubicBezTo>
                      <a:cubicBezTo>
                        <a:pt x="647" y="732"/>
                        <a:pt x="647" y="732"/>
                        <a:pt x="647" y="732"/>
                      </a:cubicBezTo>
                      <a:cubicBezTo>
                        <a:pt x="659" y="705"/>
                        <a:pt x="665" y="676"/>
                        <a:pt x="664" y="646"/>
                      </a:cubicBezTo>
                      <a:cubicBezTo>
                        <a:pt x="661" y="550"/>
                        <a:pt x="661" y="550"/>
                        <a:pt x="661" y="550"/>
                      </a:cubicBezTo>
                      <a:cubicBezTo>
                        <a:pt x="661" y="499"/>
                        <a:pt x="516" y="517"/>
                        <a:pt x="516" y="517"/>
                      </a:cubicBezTo>
                      <a:cubicBezTo>
                        <a:pt x="516" y="551"/>
                        <a:pt x="491" y="571"/>
                        <a:pt x="458" y="564"/>
                      </a:cubicBezTo>
                      <a:cubicBezTo>
                        <a:pt x="458" y="564"/>
                        <a:pt x="398" y="559"/>
                        <a:pt x="380" y="549"/>
                      </a:cubicBezTo>
                      <a:cubicBezTo>
                        <a:pt x="362" y="538"/>
                        <a:pt x="305" y="476"/>
                        <a:pt x="295" y="435"/>
                      </a:cubicBezTo>
                      <a:cubicBezTo>
                        <a:pt x="282" y="382"/>
                        <a:pt x="320" y="284"/>
                        <a:pt x="323" y="264"/>
                      </a:cubicBezTo>
                      <a:cubicBezTo>
                        <a:pt x="326" y="244"/>
                        <a:pt x="365" y="188"/>
                        <a:pt x="380" y="178"/>
                      </a:cubicBezTo>
                      <a:cubicBezTo>
                        <a:pt x="395" y="169"/>
                        <a:pt x="508" y="109"/>
                        <a:pt x="508" y="109"/>
                      </a:cubicBezTo>
                      <a:cubicBezTo>
                        <a:pt x="529" y="90"/>
                        <a:pt x="526" y="56"/>
                        <a:pt x="508" y="36"/>
                      </a:cubicBezTo>
                      <a:cubicBezTo>
                        <a:pt x="499" y="26"/>
                        <a:pt x="499" y="26"/>
                        <a:pt x="499" y="26"/>
                      </a:cubicBezTo>
                      <a:cubicBezTo>
                        <a:pt x="481" y="6"/>
                        <a:pt x="450" y="0"/>
                        <a:pt x="428" y="19"/>
                      </a:cubicBezTo>
                      <a:cubicBezTo>
                        <a:pt x="266" y="93"/>
                        <a:pt x="266" y="93"/>
                        <a:pt x="266" y="93"/>
                      </a:cubicBezTo>
                      <a:cubicBezTo>
                        <a:pt x="209" y="150"/>
                        <a:pt x="209" y="150"/>
                        <a:pt x="209" y="150"/>
                      </a:cubicBezTo>
                      <a:cubicBezTo>
                        <a:pt x="18" y="468"/>
                        <a:pt x="18" y="468"/>
                        <a:pt x="18" y="468"/>
                      </a:cubicBezTo>
                      <a:cubicBezTo>
                        <a:pt x="16" y="472"/>
                        <a:pt x="14" y="477"/>
                        <a:pt x="13" y="481"/>
                      </a:cubicBezTo>
                      <a:cubicBezTo>
                        <a:pt x="5" y="508"/>
                        <a:pt x="0" y="536"/>
                        <a:pt x="0" y="565"/>
                      </a:cubicBezTo>
                      <a:cubicBezTo>
                        <a:pt x="0" y="569"/>
                        <a:pt x="0" y="569"/>
                        <a:pt x="0" y="569"/>
                      </a:cubicBezTo>
                      <a:cubicBezTo>
                        <a:pt x="0" y="592"/>
                        <a:pt x="3" y="615"/>
                        <a:pt x="8" y="637"/>
                      </a:cubicBezTo>
                      <a:cubicBezTo>
                        <a:pt x="92" y="873"/>
                        <a:pt x="92" y="873"/>
                        <a:pt x="92" y="873"/>
                      </a:cubicBezTo>
                      <a:cubicBezTo>
                        <a:pt x="92" y="912"/>
                        <a:pt x="130" y="946"/>
                        <a:pt x="155" y="957"/>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5" name="Rectangle 7"/>
                <p:cNvSpPr>
                  <a:spLocks noChangeArrowheads="1"/>
                </p:cNvSpPr>
                <p:nvPr/>
              </p:nvSpPr>
              <p:spPr bwMode="auto">
                <a:xfrm>
                  <a:off x="668398" y="5787312"/>
                  <a:ext cx="978136" cy="342353"/>
                </a:xfrm>
                <a:prstGeom prst="rect">
                  <a:avLst/>
                </a:prstGeom>
                <a:solidFill>
                  <a:srgbClr val="FEFEFE">
                    <a:lumMod val="60000"/>
                    <a:lumOff val="40000"/>
                  </a:srgbClr>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6" name="Rectangle 8"/>
                <p:cNvSpPr>
                  <a:spLocks noChangeArrowheads="1"/>
                </p:cNvSpPr>
                <p:nvPr/>
              </p:nvSpPr>
              <p:spPr bwMode="auto">
                <a:xfrm>
                  <a:off x="521673" y="6080752"/>
                  <a:ext cx="1141159" cy="1060961"/>
                </a:xfrm>
                <a:prstGeom prst="rect">
                  <a:avLst/>
                </a:prstGeom>
                <a:solidFill>
                  <a:srgbClr val="FEFEF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nvGrpSpPr>
              <p:cNvPr id="188" name="Group 187"/>
              <p:cNvGrpSpPr/>
              <p:nvPr/>
            </p:nvGrpSpPr>
            <p:grpSpPr>
              <a:xfrm>
                <a:off x="1351888" y="4726435"/>
                <a:ext cx="574675" cy="982663"/>
                <a:chOff x="2305228" y="4612464"/>
                <a:chExt cx="574675" cy="982663"/>
              </a:xfrm>
            </p:grpSpPr>
            <p:sp>
              <p:nvSpPr>
                <p:cNvPr id="192"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3" name="Rectangle 192"/>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grpSp>
            <p:nvGrpSpPr>
              <p:cNvPr id="189" name="Group 188"/>
              <p:cNvGrpSpPr/>
              <p:nvPr/>
            </p:nvGrpSpPr>
            <p:grpSpPr>
              <a:xfrm>
                <a:off x="1598825" y="5320784"/>
                <a:ext cx="159333" cy="470406"/>
                <a:chOff x="1630227" y="3651709"/>
                <a:chExt cx="342353" cy="1010741"/>
              </a:xfrm>
              <a:solidFill>
                <a:srgbClr val="F36622">
                  <a:lumMod val="40000"/>
                  <a:lumOff val="60000"/>
                </a:srgbClr>
              </a:solidFill>
              <a:effectLst/>
            </p:grpSpPr>
            <p:sp>
              <p:nvSpPr>
                <p:cNvPr id="190" name="Freeform 10"/>
                <p:cNvSpPr>
                  <a:spLocks/>
                </p:cNvSpPr>
                <p:nvPr/>
              </p:nvSpPr>
              <p:spPr bwMode="auto">
                <a:xfrm>
                  <a:off x="1630227" y="3651709"/>
                  <a:ext cx="342353" cy="1010741"/>
                </a:xfrm>
                <a:custGeom>
                  <a:avLst/>
                  <a:gdLst>
                    <a:gd name="T0" fmla="*/ 70 w 148"/>
                    <a:gd name="T1" fmla="*/ 0 h 421"/>
                    <a:gd name="T2" fmla="*/ 70 w 148"/>
                    <a:gd name="T3" fmla="*/ 0 h 421"/>
                    <a:gd name="T4" fmla="*/ 140 w 148"/>
                    <a:gd name="T5" fmla="*/ 70 h 421"/>
                    <a:gd name="T6" fmla="*/ 148 w 148"/>
                    <a:gd name="T7" fmla="*/ 349 h 421"/>
                    <a:gd name="T8" fmla="*/ 70 w 148"/>
                    <a:gd name="T9" fmla="*/ 421 h 421"/>
                    <a:gd name="T10" fmla="*/ 70 w 148"/>
                    <a:gd name="T11" fmla="*/ 421 h 421"/>
                    <a:gd name="T12" fmla="*/ 0 w 148"/>
                    <a:gd name="T13" fmla="*/ 351 h 421"/>
                    <a:gd name="T14" fmla="*/ 0 w 148"/>
                    <a:gd name="T15" fmla="*/ 70 h 421"/>
                    <a:gd name="T16" fmla="*/ 70 w 148"/>
                    <a:gd name="T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21">
                      <a:moveTo>
                        <a:pt x="70" y="0"/>
                      </a:moveTo>
                      <a:cubicBezTo>
                        <a:pt x="70" y="0"/>
                        <a:pt x="70" y="0"/>
                        <a:pt x="70" y="0"/>
                      </a:cubicBezTo>
                      <a:cubicBezTo>
                        <a:pt x="109" y="0"/>
                        <a:pt x="140" y="32"/>
                        <a:pt x="140" y="70"/>
                      </a:cubicBezTo>
                      <a:cubicBezTo>
                        <a:pt x="148" y="349"/>
                        <a:pt x="148" y="349"/>
                        <a:pt x="148" y="349"/>
                      </a:cubicBezTo>
                      <a:cubicBezTo>
                        <a:pt x="148" y="388"/>
                        <a:pt x="109" y="421"/>
                        <a:pt x="70" y="421"/>
                      </a:cubicBezTo>
                      <a:cubicBezTo>
                        <a:pt x="70" y="421"/>
                        <a:pt x="70" y="421"/>
                        <a:pt x="70" y="421"/>
                      </a:cubicBezTo>
                      <a:cubicBezTo>
                        <a:pt x="32" y="421"/>
                        <a:pt x="0" y="389"/>
                        <a:pt x="0" y="351"/>
                      </a:cubicBezTo>
                      <a:cubicBezTo>
                        <a:pt x="0" y="70"/>
                        <a:pt x="0" y="70"/>
                        <a:pt x="0" y="70"/>
                      </a:cubicBezTo>
                      <a:cubicBezTo>
                        <a:pt x="0" y="32"/>
                        <a:pt x="32" y="0"/>
                        <a:pt x="70" y="0"/>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1" name="Freeform 15"/>
                <p:cNvSpPr>
                  <a:spLocks/>
                </p:cNvSpPr>
                <p:nvPr/>
              </p:nvSpPr>
              <p:spPr bwMode="auto">
                <a:xfrm>
                  <a:off x="1682558" y="3692401"/>
                  <a:ext cx="228232" cy="244539"/>
                </a:xfrm>
                <a:custGeom>
                  <a:avLst/>
                  <a:gdLst>
                    <a:gd name="T0" fmla="*/ 96 w 96"/>
                    <a:gd name="T1" fmla="*/ 100 h 100"/>
                    <a:gd name="T2" fmla="*/ 96 w 96"/>
                    <a:gd name="T3" fmla="*/ 52 h 100"/>
                    <a:gd name="T4" fmla="*/ 52 w 96"/>
                    <a:gd name="T5" fmla="*/ 0 h 100"/>
                    <a:gd name="T6" fmla="*/ 41 w 96"/>
                    <a:gd name="T7" fmla="*/ 0 h 100"/>
                    <a:gd name="T8" fmla="*/ 0 w 96"/>
                    <a:gd name="T9" fmla="*/ 52 h 100"/>
                    <a:gd name="T10" fmla="*/ 0 w 96"/>
                    <a:gd name="T11" fmla="*/ 100 h 100"/>
                    <a:gd name="T12" fmla="*/ 96 w 9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6" h="100">
                      <a:moveTo>
                        <a:pt x="96" y="100"/>
                      </a:moveTo>
                      <a:cubicBezTo>
                        <a:pt x="96" y="52"/>
                        <a:pt x="96" y="52"/>
                        <a:pt x="96" y="52"/>
                      </a:cubicBezTo>
                      <a:cubicBezTo>
                        <a:pt x="96" y="22"/>
                        <a:pt x="75" y="0"/>
                        <a:pt x="52" y="0"/>
                      </a:cubicBezTo>
                      <a:cubicBezTo>
                        <a:pt x="41" y="0"/>
                        <a:pt x="41" y="0"/>
                        <a:pt x="41" y="0"/>
                      </a:cubicBezTo>
                      <a:cubicBezTo>
                        <a:pt x="18" y="0"/>
                        <a:pt x="0" y="22"/>
                        <a:pt x="0" y="52"/>
                      </a:cubicBezTo>
                      <a:cubicBezTo>
                        <a:pt x="0" y="100"/>
                        <a:pt x="0" y="100"/>
                        <a:pt x="0" y="100"/>
                      </a:cubicBezTo>
                      <a:lnTo>
                        <a:pt x="96" y="100"/>
                      </a:lnTo>
                      <a:close/>
                    </a:path>
                  </a:pathLst>
                </a:custGeom>
                <a:solidFill>
                  <a:srgbClr val="CEA670"/>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grpSp>
      <p:pic>
        <p:nvPicPr>
          <p:cNvPr id="8" name="Picture 7"/>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43824" y="7488162"/>
            <a:ext cx="2270960" cy="2270960"/>
          </a:xfrm>
          <a:prstGeom prst="rect">
            <a:avLst/>
          </a:prstGeom>
        </p:spPr>
      </p:pic>
    </p:spTree>
    <p:extLst>
      <p:ext uri="{BB962C8B-B14F-4D97-AF65-F5344CB8AC3E}">
        <p14:creationId xmlns:p14="http://schemas.microsoft.com/office/powerpoint/2010/main" val="119838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dirty="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الثالث :أنواع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3585526" y="2600826"/>
            <a:ext cx="8288451" cy="6037678"/>
          </a:xfrm>
          <a:prstGeom prst="rect">
            <a:avLst/>
          </a:prstGeom>
        </p:spPr>
        <p:txBody>
          <a:bodyPr wrap="square">
            <a:spAutoFit/>
          </a:bodyPr>
          <a:lstStyle/>
          <a:p>
            <a:pPr algn="r" rtl="1"/>
            <a:r>
              <a:rPr lang="ar-SA" sz="2000" b="1" dirty="0">
                <a:solidFill>
                  <a:srgbClr val="00B050"/>
                </a:solidFill>
                <a:latin typeface="KufiStandardGK" charset="-78"/>
                <a:ea typeface="KufiStandardGK" charset="-78"/>
                <a:cs typeface="KufiStandardGK" charset="-78"/>
              </a:rPr>
              <a:t>سادساً/ اليوتيوب </a:t>
            </a:r>
            <a:r>
              <a:rPr lang="en-US" sz="2000" b="1" dirty="0">
                <a:solidFill>
                  <a:srgbClr val="00B050"/>
                </a:solidFill>
                <a:latin typeface="KufiStandardGK" charset="-78"/>
                <a:ea typeface="KufiStandardGK" charset="-78"/>
                <a:cs typeface="KufiStandardGK" charset="-78"/>
              </a:rPr>
              <a:t>YouTube</a:t>
            </a:r>
            <a:r>
              <a:rPr lang="ar-SA" sz="2000" b="1" dirty="0">
                <a:solidFill>
                  <a:srgbClr val="00B050"/>
                </a:solidFill>
                <a:latin typeface="KufiStandardGK" charset="-78"/>
                <a:ea typeface="KufiStandardGK" charset="-78"/>
                <a:cs typeface="KufiStandardGK" charset="-78"/>
              </a:rPr>
              <a:t>:</a:t>
            </a:r>
          </a:p>
          <a:p>
            <a:pPr algn="justLow" rtl="1"/>
            <a:r>
              <a:rPr lang="ar-SA" sz="1800" b="1" dirty="0">
                <a:solidFill>
                  <a:srgbClr val="0B0B0B"/>
                </a:solidFill>
                <a:latin typeface="KufiStandardGK" charset="-78"/>
                <a:ea typeface="KufiStandardGK" charset="-78"/>
                <a:cs typeface="KufiStandardGK" charset="-78"/>
              </a:rPr>
              <a:t> موقع ويب يسمح لمستخدميه برفع التسجيلات المرئية مجانا، أو عرض و مشاهدة الفيديو  عبر البث المباشر ومشاركتها والتعليق عليها، كما يعرض مجموعة واسعة من محتوى الفيديو والتي يتم  تحميلها من قبل المستخدمين.</a:t>
            </a:r>
          </a:p>
          <a:p>
            <a:pPr algn="justLow" rtl="1"/>
            <a:endParaRPr lang="ar-SA" sz="1800" b="1" dirty="0">
              <a:solidFill>
                <a:srgbClr val="0B0B0B"/>
              </a:solidFill>
              <a:latin typeface="KufiStandardGK" charset="-78"/>
              <a:ea typeface="KufiStandardGK" charset="-78"/>
              <a:cs typeface="KufiStandardGK" charset="-78"/>
            </a:endParaRPr>
          </a:p>
          <a:p>
            <a:pPr algn="justLow" rtl="1"/>
            <a:r>
              <a:rPr lang="ar-SA" sz="1800" b="1" dirty="0">
                <a:solidFill>
                  <a:srgbClr val="00B050"/>
                </a:solidFill>
                <a:latin typeface="KufiStandardGK" charset="-78"/>
                <a:ea typeface="KufiStandardGK" charset="-78"/>
                <a:cs typeface="KufiStandardGK" charset="-78"/>
              </a:rPr>
              <a:t>استخدامات اليوتيوب </a:t>
            </a:r>
            <a:r>
              <a:rPr lang="ar-SA" sz="1800" b="1" dirty="0" err="1">
                <a:solidFill>
                  <a:srgbClr val="00B050"/>
                </a:solidFill>
                <a:latin typeface="KufiStandardGK" charset="-78"/>
                <a:ea typeface="KufiStandardGK" charset="-78"/>
                <a:cs typeface="KufiStandardGK" charset="-78"/>
              </a:rPr>
              <a:t>YouTube</a:t>
            </a:r>
            <a:r>
              <a:rPr lang="ar-SA" sz="1800" b="1" dirty="0">
                <a:solidFill>
                  <a:srgbClr val="00B050"/>
                </a:solidFill>
                <a:latin typeface="KufiStandardGK" charset="-78"/>
                <a:ea typeface="KufiStandardGK" charset="-78"/>
                <a:cs typeface="KufiStandardGK" charset="-78"/>
              </a:rPr>
              <a:t> في التعليم:</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الحد من عمليات البحث الخاصة بك لمصادر معروفة وموثوقة.</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الاستفادة من المجموعات التعليمية على موقع يوتيوب.</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الذهاب إلى مواقع مخصصة للمعلمين.</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اختيار مقاطع قصيرة للحصص الدراسية بحيث تتمكن من مناقشته مع طلابك.</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إنشاء ملفات فيديو تعليمية للدروس الخاصة بك.</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الطلب من الطلاب إنشاء ملفات فيديو كمشاريع للمادة.</a:t>
            </a:r>
          </a:p>
          <a:p>
            <a:pPr marL="285750" indent="-285750" algn="justLow" rtl="1">
              <a:buFont typeface="Arial" charset="0"/>
              <a:buChar char="•"/>
            </a:pPr>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p:txBody>
      </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3895132" y="6122507"/>
            <a:ext cx="4956261" cy="3908762"/>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ctr" rtl="1"/>
            <a:endParaRPr lang="en-US" sz="2000" dirty="0">
              <a:solidFill>
                <a:srgbClr val="000000"/>
              </a:solidFill>
              <a:latin typeface="KufiStandardGK" charset="-78"/>
              <a:ea typeface="KufiStandardGK" charset="-78"/>
              <a:cs typeface="KufiStandardGK" charset="-78"/>
            </a:endParaRPr>
          </a:p>
          <a:p>
            <a:pPr algn="ctr" rtl="1"/>
            <a:endParaRPr lang="ar-SA" sz="2000" dirty="0">
              <a:solidFill>
                <a:srgbClr val="000000"/>
              </a:solidFill>
              <a:latin typeface="KufiStandardGK" charset="-78"/>
              <a:ea typeface="KufiStandardGK" charset="-78"/>
              <a:cs typeface="KufiStandardGK" charset="-78"/>
            </a:endParaRPr>
          </a:p>
          <a:p>
            <a:pPr algn="r" rtl="1"/>
            <a:r>
              <a:rPr lang="ar-SA" sz="2000" dirty="0">
                <a:solidFill>
                  <a:srgbClr val="00B050"/>
                </a:solidFill>
                <a:latin typeface="KufiStandardGK" charset="-78"/>
                <a:ea typeface="KufiStandardGK" charset="-78"/>
                <a:cs typeface="KufiStandardGK" charset="-78"/>
              </a:rPr>
              <a:t>نُفكر معاً:</a:t>
            </a:r>
          </a:p>
          <a:p>
            <a:pPr algn="r" rtl="1"/>
            <a:r>
              <a:rPr lang="ar-SA" sz="2000" dirty="0">
                <a:latin typeface="KufiStandardGK" charset="-78"/>
                <a:ea typeface="KufiStandardGK" charset="-78"/>
                <a:cs typeface="KufiStandardGK" charset="-78"/>
              </a:rPr>
              <a:t>طالبتي المُبدعة، اقترحي قناة يوتيوب تُساهم في تطوير مجالك وتخصصك، صنفي المحتوى العلمي المنشور، والمعروض عبر البث المباشر وكوني مميزة بأفكارك الإبداعية.</a:t>
            </a:r>
          </a:p>
          <a:p>
            <a:pPr algn="ctr" rtl="1"/>
            <a:endParaRPr lang="ar-SA" sz="2400" dirty="0">
              <a:solidFill>
                <a:srgbClr val="000000"/>
              </a:solidFill>
              <a:latin typeface="KufiStandardGK" charset="-78"/>
              <a:ea typeface="KufiStandardGK" charset="-78"/>
              <a:cs typeface="KufiStandardGK" charset="-78"/>
            </a:endParaRPr>
          </a:p>
          <a:p>
            <a:pPr algn="ctr" rtl="1"/>
            <a:r>
              <a:rPr lang="ar-SA" sz="2400" dirty="0">
                <a:solidFill>
                  <a:srgbClr val="000000"/>
                </a:solidFill>
                <a:latin typeface="KufiStandardGK" charset="-78"/>
                <a:ea typeface="KufiStandardGK" charset="-78"/>
                <a:cs typeface="KufiStandardGK" charset="-78"/>
              </a:rPr>
              <a:t> </a:t>
            </a:r>
            <a:endParaRPr lang="ar-SA" sz="2000" dirty="0">
              <a:solidFill>
                <a:srgbClr val="000000"/>
              </a:solidFill>
            </a:endParaRPr>
          </a:p>
        </p:txBody>
      </p:sp>
      <p:grpSp>
        <p:nvGrpSpPr>
          <p:cNvPr id="5" name="Group 4"/>
          <p:cNvGrpSpPr/>
          <p:nvPr/>
        </p:nvGrpSpPr>
        <p:grpSpPr>
          <a:xfrm>
            <a:off x="59936" y="3753091"/>
            <a:ext cx="3525591" cy="3116935"/>
            <a:chOff x="305601" y="103975"/>
            <a:chExt cx="7103198" cy="6961843"/>
          </a:xfrm>
        </p:grpSpPr>
        <p:grpSp>
          <p:nvGrpSpPr>
            <p:cNvPr id="180" name="Group 179"/>
            <p:cNvGrpSpPr/>
            <p:nvPr/>
          </p:nvGrpSpPr>
          <p:grpSpPr>
            <a:xfrm>
              <a:off x="305601" y="2668073"/>
              <a:ext cx="3524340" cy="3524339"/>
              <a:chOff x="321398" y="1815220"/>
              <a:chExt cx="2308633" cy="2308633"/>
            </a:xfrm>
          </p:grpSpPr>
          <p:sp>
            <p:nvSpPr>
              <p:cNvPr id="181" name="Oval 180"/>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2" name="Oval 181"/>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3" name="Oval 182"/>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8553" y="103975"/>
              <a:ext cx="4310246" cy="4651651"/>
            </a:xfrm>
            <a:prstGeom prst="rect">
              <a:avLst/>
            </a:prstGeom>
          </p:spPr>
        </p:pic>
        <p:sp>
          <p:nvSpPr>
            <p:cNvPr id="185" name="Freeform 12"/>
            <p:cNvSpPr>
              <a:spLocks noEditPoints="1"/>
            </p:cNvSpPr>
            <p:nvPr/>
          </p:nvSpPr>
          <p:spPr bwMode="auto">
            <a:xfrm rot="21146695">
              <a:off x="1428956" y="2647284"/>
              <a:ext cx="1686317" cy="1649584"/>
            </a:xfrm>
            <a:custGeom>
              <a:avLst/>
              <a:gdLst>
                <a:gd name="T0" fmla="*/ 2384 w 2506"/>
                <a:gd name="T1" fmla="*/ 122 h 2453"/>
                <a:gd name="T2" fmla="*/ 2190 w 2506"/>
                <a:gd name="T3" fmla="*/ 0 h 2453"/>
                <a:gd name="T4" fmla="*/ 1389 w 2506"/>
                <a:gd name="T5" fmla="*/ 432 h 2453"/>
                <a:gd name="T6" fmla="*/ 1145 w 2506"/>
                <a:gd name="T7" fmla="*/ 382 h 2453"/>
                <a:gd name="T8" fmla="*/ 220 w 2506"/>
                <a:gd name="T9" fmla="*/ 477 h 2453"/>
                <a:gd name="T10" fmla="*/ 0 w 2506"/>
                <a:gd name="T11" fmla="*/ 819 h 2453"/>
                <a:gd name="T12" fmla="*/ 104 w 2506"/>
                <a:gd name="T13" fmla="*/ 1388 h 2453"/>
                <a:gd name="T14" fmla="*/ 434 w 2506"/>
                <a:gd name="T15" fmla="*/ 1654 h 2453"/>
                <a:gd name="T16" fmla="*/ 833 w 2506"/>
                <a:gd name="T17" fmla="*/ 2453 h 2453"/>
                <a:gd name="T18" fmla="*/ 1168 w 2506"/>
                <a:gd name="T19" fmla="*/ 2358 h 2453"/>
                <a:gd name="T20" fmla="*/ 1305 w 2506"/>
                <a:gd name="T21" fmla="*/ 2109 h 2453"/>
                <a:gd name="T22" fmla="*/ 1274 w 2506"/>
                <a:gd name="T23" fmla="*/ 1904 h 2453"/>
                <a:gd name="T24" fmla="*/ 1312 w 2506"/>
                <a:gd name="T25" fmla="*/ 1739 h 2453"/>
                <a:gd name="T26" fmla="*/ 1237 w 2506"/>
                <a:gd name="T27" fmla="*/ 1618 h 2453"/>
                <a:gd name="T28" fmla="*/ 1389 w 2506"/>
                <a:gd name="T29" fmla="*/ 1606 h 2453"/>
                <a:gd name="T30" fmla="*/ 2190 w 2506"/>
                <a:gd name="T31" fmla="*/ 2051 h 2453"/>
                <a:gd name="T32" fmla="*/ 2384 w 2506"/>
                <a:gd name="T33" fmla="*/ 1928 h 2453"/>
                <a:gd name="T34" fmla="*/ 2506 w 2506"/>
                <a:gd name="T35" fmla="*/ 1017 h 2453"/>
                <a:gd name="T36" fmla="*/ 833 w 2506"/>
                <a:gd name="T37" fmla="*/ 2318 h 2453"/>
                <a:gd name="T38" fmla="*/ 556 w 2506"/>
                <a:gd name="T39" fmla="*/ 1592 h 2453"/>
                <a:gd name="T40" fmla="*/ 1176 w 2506"/>
                <a:gd name="T41" fmla="*/ 2149 h 2453"/>
                <a:gd name="T42" fmla="*/ 1128 w 2506"/>
                <a:gd name="T43" fmla="*/ 2229 h 2453"/>
                <a:gd name="T44" fmla="*/ 833 w 2506"/>
                <a:gd name="T45" fmla="*/ 2318 h 2453"/>
                <a:gd name="T46" fmla="*/ 136 w 2506"/>
                <a:gd name="T47" fmla="*/ 819 h 2453"/>
                <a:gd name="T48" fmla="*/ 147 w 2506"/>
                <a:gd name="T49" fmla="*/ 1253 h 2453"/>
                <a:gd name="T50" fmla="*/ 219 w 2506"/>
                <a:gd name="T51" fmla="*/ 1264 h 2453"/>
                <a:gd name="T52" fmla="*/ 476 w 2506"/>
                <a:gd name="T53" fmla="*/ 517 h 2453"/>
                <a:gd name="T54" fmla="*/ 1140 w 2506"/>
                <a:gd name="T55" fmla="*/ 1521 h 2453"/>
                <a:gd name="T56" fmla="*/ 476 w 2506"/>
                <a:gd name="T57" fmla="*/ 1521 h 2453"/>
                <a:gd name="T58" fmla="*/ 1090 w 2506"/>
                <a:gd name="T59" fmla="*/ 1638 h 2453"/>
                <a:gd name="T60" fmla="*/ 1148 w 2506"/>
                <a:gd name="T61" fmla="*/ 1823 h 2453"/>
                <a:gd name="T62" fmla="*/ 1212 w 2506"/>
                <a:gd name="T63" fmla="*/ 567 h 2453"/>
                <a:gd name="T64" fmla="*/ 2132 w 2506"/>
                <a:gd name="T65" fmla="*/ 201 h 2453"/>
                <a:gd name="T66" fmla="*/ 1421 w 2506"/>
                <a:gd name="T67" fmla="*/ 1471 h 2453"/>
                <a:gd name="T68" fmla="*/ 1212 w 2506"/>
                <a:gd name="T69" fmla="*/ 567 h 2453"/>
                <a:gd name="T70" fmla="*/ 2248 w 2506"/>
                <a:gd name="T71" fmla="*/ 135 h 2453"/>
                <a:gd name="T72" fmla="*/ 2203 w 2506"/>
                <a:gd name="T73" fmla="*/ 1915 h 2453"/>
                <a:gd name="T74" fmla="*/ 2319 w 2506"/>
                <a:gd name="T75" fmla="*/ 1169 h 2453"/>
                <a:gd name="T76" fmla="*/ 2371 w 2506"/>
                <a:gd name="T77" fmla="*/ 1017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06" h="2453">
                  <a:moveTo>
                    <a:pt x="2384" y="735"/>
                  </a:moveTo>
                  <a:cubicBezTo>
                    <a:pt x="2384" y="122"/>
                    <a:pt x="2384" y="122"/>
                    <a:pt x="2384" y="122"/>
                  </a:cubicBezTo>
                  <a:cubicBezTo>
                    <a:pt x="2384" y="54"/>
                    <a:pt x="2329" y="0"/>
                    <a:pt x="2261" y="0"/>
                  </a:cubicBezTo>
                  <a:cubicBezTo>
                    <a:pt x="2190" y="0"/>
                    <a:pt x="2190" y="0"/>
                    <a:pt x="2190" y="0"/>
                  </a:cubicBezTo>
                  <a:cubicBezTo>
                    <a:pt x="2138" y="0"/>
                    <a:pt x="2094" y="32"/>
                    <a:pt x="2076" y="78"/>
                  </a:cubicBezTo>
                  <a:cubicBezTo>
                    <a:pt x="1389" y="432"/>
                    <a:pt x="1389" y="432"/>
                    <a:pt x="1389" y="432"/>
                  </a:cubicBezTo>
                  <a:cubicBezTo>
                    <a:pt x="1248" y="432"/>
                    <a:pt x="1248" y="432"/>
                    <a:pt x="1248" y="432"/>
                  </a:cubicBezTo>
                  <a:cubicBezTo>
                    <a:pt x="1224" y="401"/>
                    <a:pt x="1186" y="382"/>
                    <a:pt x="1145" y="382"/>
                  </a:cubicBezTo>
                  <a:cubicBezTo>
                    <a:pt x="476" y="382"/>
                    <a:pt x="476" y="382"/>
                    <a:pt x="476" y="382"/>
                  </a:cubicBezTo>
                  <a:cubicBezTo>
                    <a:pt x="382" y="382"/>
                    <a:pt x="291" y="416"/>
                    <a:pt x="220" y="477"/>
                  </a:cubicBezTo>
                  <a:cubicBezTo>
                    <a:pt x="166" y="523"/>
                    <a:pt x="126" y="583"/>
                    <a:pt x="104" y="650"/>
                  </a:cubicBezTo>
                  <a:cubicBezTo>
                    <a:pt x="42" y="682"/>
                    <a:pt x="0" y="746"/>
                    <a:pt x="0" y="819"/>
                  </a:cubicBezTo>
                  <a:cubicBezTo>
                    <a:pt x="0" y="1219"/>
                    <a:pt x="0" y="1219"/>
                    <a:pt x="0" y="1219"/>
                  </a:cubicBezTo>
                  <a:cubicBezTo>
                    <a:pt x="0" y="1293"/>
                    <a:pt x="42" y="1357"/>
                    <a:pt x="104" y="1388"/>
                  </a:cubicBezTo>
                  <a:cubicBezTo>
                    <a:pt x="126" y="1455"/>
                    <a:pt x="166" y="1515"/>
                    <a:pt x="220" y="1561"/>
                  </a:cubicBezTo>
                  <a:cubicBezTo>
                    <a:pt x="280" y="1613"/>
                    <a:pt x="355" y="1646"/>
                    <a:pt x="434" y="1654"/>
                  </a:cubicBezTo>
                  <a:cubicBezTo>
                    <a:pt x="642" y="2317"/>
                    <a:pt x="642" y="2317"/>
                    <a:pt x="642" y="2317"/>
                  </a:cubicBezTo>
                  <a:cubicBezTo>
                    <a:pt x="668" y="2398"/>
                    <a:pt x="744" y="2453"/>
                    <a:pt x="833" y="2453"/>
                  </a:cubicBezTo>
                  <a:cubicBezTo>
                    <a:pt x="855" y="2453"/>
                    <a:pt x="876" y="2450"/>
                    <a:pt x="897" y="2443"/>
                  </a:cubicBezTo>
                  <a:cubicBezTo>
                    <a:pt x="1168" y="2358"/>
                    <a:pt x="1168" y="2358"/>
                    <a:pt x="1168" y="2358"/>
                  </a:cubicBezTo>
                  <a:cubicBezTo>
                    <a:pt x="1219" y="2342"/>
                    <a:pt x="1262" y="2308"/>
                    <a:pt x="1288" y="2263"/>
                  </a:cubicBezTo>
                  <a:cubicBezTo>
                    <a:pt x="1315" y="2216"/>
                    <a:pt x="1321" y="2160"/>
                    <a:pt x="1305" y="2109"/>
                  </a:cubicBezTo>
                  <a:cubicBezTo>
                    <a:pt x="1246" y="1921"/>
                    <a:pt x="1246" y="1921"/>
                    <a:pt x="1246" y="1921"/>
                  </a:cubicBezTo>
                  <a:cubicBezTo>
                    <a:pt x="1274" y="1904"/>
                    <a:pt x="1274" y="1904"/>
                    <a:pt x="1274" y="1904"/>
                  </a:cubicBezTo>
                  <a:cubicBezTo>
                    <a:pt x="1330" y="1869"/>
                    <a:pt x="1347" y="1795"/>
                    <a:pt x="1313" y="1739"/>
                  </a:cubicBezTo>
                  <a:cubicBezTo>
                    <a:pt x="1312" y="1739"/>
                    <a:pt x="1312" y="1739"/>
                    <a:pt x="1312" y="1739"/>
                  </a:cubicBezTo>
                  <a:cubicBezTo>
                    <a:pt x="1312" y="1739"/>
                    <a:pt x="1312" y="1739"/>
                    <a:pt x="1312" y="1739"/>
                  </a:cubicBezTo>
                  <a:cubicBezTo>
                    <a:pt x="1237" y="1618"/>
                    <a:pt x="1237" y="1618"/>
                    <a:pt x="1237" y="1618"/>
                  </a:cubicBezTo>
                  <a:cubicBezTo>
                    <a:pt x="1241" y="1614"/>
                    <a:pt x="1244" y="1611"/>
                    <a:pt x="1248" y="1606"/>
                  </a:cubicBezTo>
                  <a:cubicBezTo>
                    <a:pt x="1389" y="1606"/>
                    <a:pt x="1389" y="1606"/>
                    <a:pt x="1389" y="1606"/>
                  </a:cubicBezTo>
                  <a:cubicBezTo>
                    <a:pt x="2072" y="1958"/>
                    <a:pt x="2072" y="1958"/>
                    <a:pt x="2072" y="1958"/>
                  </a:cubicBezTo>
                  <a:cubicBezTo>
                    <a:pt x="2085" y="2011"/>
                    <a:pt x="2133" y="2051"/>
                    <a:pt x="2190" y="2051"/>
                  </a:cubicBezTo>
                  <a:cubicBezTo>
                    <a:pt x="2261" y="2051"/>
                    <a:pt x="2261" y="2051"/>
                    <a:pt x="2261" y="2051"/>
                  </a:cubicBezTo>
                  <a:cubicBezTo>
                    <a:pt x="2329" y="2051"/>
                    <a:pt x="2384" y="1996"/>
                    <a:pt x="2384" y="1928"/>
                  </a:cubicBezTo>
                  <a:cubicBezTo>
                    <a:pt x="2384" y="1299"/>
                    <a:pt x="2384" y="1299"/>
                    <a:pt x="2384" y="1299"/>
                  </a:cubicBezTo>
                  <a:cubicBezTo>
                    <a:pt x="2461" y="1226"/>
                    <a:pt x="2506" y="1124"/>
                    <a:pt x="2506" y="1017"/>
                  </a:cubicBezTo>
                  <a:cubicBezTo>
                    <a:pt x="2506" y="909"/>
                    <a:pt x="2461" y="807"/>
                    <a:pt x="2384" y="735"/>
                  </a:cubicBezTo>
                  <a:close/>
                  <a:moveTo>
                    <a:pt x="833" y="2318"/>
                  </a:moveTo>
                  <a:cubicBezTo>
                    <a:pt x="804" y="2318"/>
                    <a:pt x="779" y="2301"/>
                    <a:pt x="771" y="2276"/>
                  </a:cubicBezTo>
                  <a:cubicBezTo>
                    <a:pt x="556" y="1592"/>
                    <a:pt x="556" y="1592"/>
                    <a:pt x="556" y="1592"/>
                  </a:cubicBezTo>
                  <a:cubicBezTo>
                    <a:pt x="1001" y="1592"/>
                    <a:pt x="1001" y="1592"/>
                    <a:pt x="1001" y="1592"/>
                  </a:cubicBezTo>
                  <a:cubicBezTo>
                    <a:pt x="1176" y="2149"/>
                    <a:pt x="1176" y="2149"/>
                    <a:pt x="1176" y="2149"/>
                  </a:cubicBezTo>
                  <a:cubicBezTo>
                    <a:pt x="1181" y="2164"/>
                    <a:pt x="1179" y="2181"/>
                    <a:pt x="1170" y="2196"/>
                  </a:cubicBezTo>
                  <a:cubicBezTo>
                    <a:pt x="1161" y="2212"/>
                    <a:pt x="1146" y="2223"/>
                    <a:pt x="1128" y="2229"/>
                  </a:cubicBezTo>
                  <a:cubicBezTo>
                    <a:pt x="856" y="2314"/>
                    <a:pt x="856" y="2314"/>
                    <a:pt x="856" y="2314"/>
                  </a:cubicBezTo>
                  <a:cubicBezTo>
                    <a:pt x="849" y="2317"/>
                    <a:pt x="841" y="2318"/>
                    <a:pt x="833" y="2318"/>
                  </a:cubicBezTo>
                  <a:close/>
                  <a:moveTo>
                    <a:pt x="136" y="1219"/>
                  </a:moveTo>
                  <a:cubicBezTo>
                    <a:pt x="136" y="819"/>
                    <a:pt x="136" y="819"/>
                    <a:pt x="136" y="819"/>
                  </a:cubicBezTo>
                  <a:cubicBezTo>
                    <a:pt x="136" y="806"/>
                    <a:pt x="140" y="795"/>
                    <a:pt x="147" y="785"/>
                  </a:cubicBezTo>
                  <a:cubicBezTo>
                    <a:pt x="147" y="1253"/>
                    <a:pt x="147" y="1253"/>
                    <a:pt x="147" y="1253"/>
                  </a:cubicBezTo>
                  <a:cubicBezTo>
                    <a:pt x="140" y="1244"/>
                    <a:pt x="136" y="1232"/>
                    <a:pt x="136" y="1219"/>
                  </a:cubicBezTo>
                  <a:close/>
                  <a:moveTo>
                    <a:pt x="219" y="1264"/>
                  </a:moveTo>
                  <a:cubicBezTo>
                    <a:pt x="219" y="774"/>
                    <a:pt x="219" y="774"/>
                    <a:pt x="219" y="774"/>
                  </a:cubicBezTo>
                  <a:cubicBezTo>
                    <a:pt x="219" y="632"/>
                    <a:pt x="334" y="517"/>
                    <a:pt x="476" y="517"/>
                  </a:cubicBezTo>
                  <a:cubicBezTo>
                    <a:pt x="1140" y="517"/>
                    <a:pt x="1140" y="517"/>
                    <a:pt x="1140" y="517"/>
                  </a:cubicBezTo>
                  <a:cubicBezTo>
                    <a:pt x="1140" y="1521"/>
                    <a:pt x="1140" y="1521"/>
                    <a:pt x="1140" y="1521"/>
                  </a:cubicBezTo>
                  <a:cubicBezTo>
                    <a:pt x="1054" y="1521"/>
                    <a:pt x="1054" y="1521"/>
                    <a:pt x="1054" y="1521"/>
                  </a:cubicBezTo>
                  <a:cubicBezTo>
                    <a:pt x="476" y="1521"/>
                    <a:pt x="476" y="1521"/>
                    <a:pt x="476" y="1521"/>
                  </a:cubicBezTo>
                  <a:cubicBezTo>
                    <a:pt x="334" y="1521"/>
                    <a:pt x="219" y="1406"/>
                    <a:pt x="219" y="1264"/>
                  </a:cubicBezTo>
                  <a:close/>
                  <a:moveTo>
                    <a:pt x="1090" y="1638"/>
                  </a:moveTo>
                  <a:cubicBezTo>
                    <a:pt x="1189" y="1797"/>
                    <a:pt x="1189" y="1797"/>
                    <a:pt x="1189" y="1797"/>
                  </a:cubicBezTo>
                  <a:cubicBezTo>
                    <a:pt x="1148" y="1823"/>
                    <a:pt x="1148" y="1823"/>
                    <a:pt x="1148" y="1823"/>
                  </a:cubicBezTo>
                  <a:lnTo>
                    <a:pt x="1090" y="1638"/>
                  </a:lnTo>
                  <a:close/>
                  <a:moveTo>
                    <a:pt x="1212" y="567"/>
                  </a:moveTo>
                  <a:cubicBezTo>
                    <a:pt x="1421" y="567"/>
                    <a:pt x="1421" y="567"/>
                    <a:pt x="1421" y="567"/>
                  </a:cubicBezTo>
                  <a:cubicBezTo>
                    <a:pt x="2132" y="201"/>
                    <a:pt x="2132" y="201"/>
                    <a:pt x="2132" y="201"/>
                  </a:cubicBezTo>
                  <a:cubicBezTo>
                    <a:pt x="2132" y="1837"/>
                    <a:pt x="2132" y="1837"/>
                    <a:pt x="2132" y="1837"/>
                  </a:cubicBezTo>
                  <a:cubicBezTo>
                    <a:pt x="1421" y="1471"/>
                    <a:pt x="1421" y="1471"/>
                    <a:pt x="1421" y="1471"/>
                  </a:cubicBezTo>
                  <a:cubicBezTo>
                    <a:pt x="1212" y="1471"/>
                    <a:pt x="1212" y="1471"/>
                    <a:pt x="1212" y="1471"/>
                  </a:cubicBezTo>
                  <a:lnTo>
                    <a:pt x="1212" y="567"/>
                  </a:lnTo>
                  <a:close/>
                  <a:moveTo>
                    <a:pt x="2203" y="135"/>
                  </a:moveTo>
                  <a:cubicBezTo>
                    <a:pt x="2248" y="135"/>
                    <a:pt x="2248" y="135"/>
                    <a:pt x="2248" y="135"/>
                  </a:cubicBezTo>
                  <a:cubicBezTo>
                    <a:pt x="2248" y="1915"/>
                    <a:pt x="2248" y="1915"/>
                    <a:pt x="2248" y="1915"/>
                  </a:cubicBezTo>
                  <a:cubicBezTo>
                    <a:pt x="2203" y="1915"/>
                    <a:pt x="2203" y="1915"/>
                    <a:pt x="2203" y="1915"/>
                  </a:cubicBezTo>
                  <a:lnTo>
                    <a:pt x="2203" y="135"/>
                  </a:lnTo>
                  <a:close/>
                  <a:moveTo>
                    <a:pt x="2319" y="1169"/>
                  </a:moveTo>
                  <a:cubicBezTo>
                    <a:pt x="2319" y="865"/>
                    <a:pt x="2319" y="865"/>
                    <a:pt x="2319" y="865"/>
                  </a:cubicBezTo>
                  <a:cubicBezTo>
                    <a:pt x="2352" y="907"/>
                    <a:pt x="2371" y="960"/>
                    <a:pt x="2371" y="1017"/>
                  </a:cubicBezTo>
                  <a:cubicBezTo>
                    <a:pt x="2371" y="1074"/>
                    <a:pt x="2352" y="1126"/>
                    <a:pt x="2319" y="1169"/>
                  </a:cubicBezTo>
                  <a:close/>
                </a:path>
              </a:pathLst>
            </a:custGeom>
            <a:solidFill>
              <a:srgbClr val="FFFFFF"/>
            </a:solidFill>
            <a:ln>
              <a:noFill/>
            </a:ln>
          </p:spPr>
          <p:txBody>
            <a:bodyPr vert="horz" wrap="square" lIns="182843" tIns="91422" rIns="182843" bIns="91422" numCol="1" anchor="t" anchorCtr="0" compatLnSpc="1">
              <a:prstTxWarp prst="textNoShape">
                <a:avLst/>
              </a:prstTxWarp>
            </a:bodyPr>
            <a:lstStyle/>
            <a:p>
              <a:pPr defTabSz="914400"/>
              <a:endParaRPr lang="id-ID" sz="1800" kern="0" dirty="0">
                <a:solidFill>
                  <a:prstClr val="black"/>
                </a:solidFill>
                <a:latin typeface="Lato Light"/>
              </a:endParaRPr>
            </a:p>
          </p:txBody>
        </p:sp>
        <p:grpSp>
          <p:nvGrpSpPr>
            <p:cNvPr id="186" name="Group 185"/>
            <p:cNvGrpSpPr/>
            <p:nvPr/>
          </p:nvGrpSpPr>
          <p:grpSpPr>
            <a:xfrm>
              <a:off x="1180880" y="3895844"/>
              <a:ext cx="1271584" cy="3169974"/>
              <a:chOff x="1019536" y="4726435"/>
              <a:chExt cx="907027" cy="2261158"/>
            </a:xfrm>
          </p:grpSpPr>
          <p:grpSp>
            <p:nvGrpSpPr>
              <p:cNvPr id="187" name="Group 186"/>
              <p:cNvGrpSpPr/>
              <p:nvPr/>
            </p:nvGrpSpPr>
            <p:grpSpPr>
              <a:xfrm>
                <a:off x="1019536" y="5075007"/>
                <a:ext cx="743545" cy="1912586"/>
                <a:chOff x="391255" y="3032223"/>
                <a:chExt cx="1597623" cy="4109490"/>
              </a:xfrm>
              <a:effectLst/>
            </p:grpSpPr>
            <p:sp>
              <p:nvSpPr>
                <p:cNvPr id="194" name="Freeform 6"/>
                <p:cNvSpPr>
                  <a:spLocks/>
                </p:cNvSpPr>
                <p:nvPr/>
              </p:nvSpPr>
              <p:spPr bwMode="auto">
                <a:xfrm>
                  <a:off x="391255" y="3032223"/>
                  <a:ext cx="1597623" cy="2755089"/>
                </a:xfrm>
                <a:custGeom>
                  <a:avLst/>
                  <a:gdLst>
                    <a:gd name="T0" fmla="*/ 155 w 665"/>
                    <a:gd name="T1" fmla="*/ 957 h 1159"/>
                    <a:gd name="T2" fmla="*/ 155 w 665"/>
                    <a:gd name="T3" fmla="*/ 1159 h 1159"/>
                    <a:gd name="T4" fmla="*/ 504 w 665"/>
                    <a:gd name="T5" fmla="*/ 1159 h 1159"/>
                    <a:gd name="T6" fmla="*/ 504 w 665"/>
                    <a:gd name="T7" fmla="*/ 973 h 1159"/>
                    <a:gd name="T8" fmla="*/ 516 w 665"/>
                    <a:gd name="T9" fmla="*/ 973 h 1159"/>
                    <a:gd name="T10" fmla="*/ 580 w 665"/>
                    <a:gd name="T11" fmla="*/ 890 h 1159"/>
                    <a:gd name="T12" fmla="*/ 647 w 665"/>
                    <a:gd name="T13" fmla="*/ 732 h 1159"/>
                    <a:gd name="T14" fmla="*/ 664 w 665"/>
                    <a:gd name="T15" fmla="*/ 646 h 1159"/>
                    <a:gd name="T16" fmla="*/ 661 w 665"/>
                    <a:gd name="T17" fmla="*/ 550 h 1159"/>
                    <a:gd name="T18" fmla="*/ 516 w 665"/>
                    <a:gd name="T19" fmla="*/ 517 h 1159"/>
                    <a:gd name="T20" fmla="*/ 458 w 665"/>
                    <a:gd name="T21" fmla="*/ 564 h 1159"/>
                    <a:gd name="T22" fmla="*/ 380 w 665"/>
                    <a:gd name="T23" fmla="*/ 549 h 1159"/>
                    <a:gd name="T24" fmla="*/ 295 w 665"/>
                    <a:gd name="T25" fmla="*/ 435 h 1159"/>
                    <a:gd name="T26" fmla="*/ 323 w 665"/>
                    <a:gd name="T27" fmla="*/ 264 h 1159"/>
                    <a:gd name="T28" fmla="*/ 380 w 665"/>
                    <a:gd name="T29" fmla="*/ 178 h 1159"/>
                    <a:gd name="T30" fmla="*/ 508 w 665"/>
                    <a:gd name="T31" fmla="*/ 109 h 1159"/>
                    <a:gd name="T32" fmla="*/ 508 w 665"/>
                    <a:gd name="T33" fmla="*/ 36 h 1159"/>
                    <a:gd name="T34" fmla="*/ 499 w 665"/>
                    <a:gd name="T35" fmla="*/ 26 h 1159"/>
                    <a:gd name="T36" fmla="*/ 428 w 665"/>
                    <a:gd name="T37" fmla="*/ 19 h 1159"/>
                    <a:gd name="T38" fmla="*/ 266 w 665"/>
                    <a:gd name="T39" fmla="*/ 93 h 1159"/>
                    <a:gd name="T40" fmla="*/ 209 w 665"/>
                    <a:gd name="T41" fmla="*/ 150 h 1159"/>
                    <a:gd name="T42" fmla="*/ 18 w 665"/>
                    <a:gd name="T43" fmla="*/ 468 h 1159"/>
                    <a:gd name="T44" fmla="*/ 13 w 665"/>
                    <a:gd name="T45" fmla="*/ 481 h 1159"/>
                    <a:gd name="T46" fmla="*/ 0 w 665"/>
                    <a:gd name="T47" fmla="*/ 565 h 1159"/>
                    <a:gd name="T48" fmla="*/ 0 w 665"/>
                    <a:gd name="T49" fmla="*/ 569 h 1159"/>
                    <a:gd name="T50" fmla="*/ 8 w 665"/>
                    <a:gd name="T51" fmla="*/ 637 h 1159"/>
                    <a:gd name="T52" fmla="*/ 92 w 665"/>
                    <a:gd name="T53" fmla="*/ 873 h 1159"/>
                    <a:gd name="T54" fmla="*/ 155 w 665"/>
                    <a:gd name="T55" fmla="*/ 9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1159">
                      <a:moveTo>
                        <a:pt x="155" y="957"/>
                      </a:moveTo>
                      <a:cubicBezTo>
                        <a:pt x="155" y="1159"/>
                        <a:pt x="155" y="1159"/>
                        <a:pt x="155" y="1159"/>
                      </a:cubicBezTo>
                      <a:cubicBezTo>
                        <a:pt x="504" y="1159"/>
                        <a:pt x="504" y="1159"/>
                        <a:pt x="504" y="1159"/>
                      </a:cubicBezTo>
                      <a:cubicBezTo>
                        <a:pt x="504" y="973"/>
                        <a:pt x="504" y="973"/>
                        <a:pt x="504" y="973"/>
                      </a:cubicBezTo>
                      <a:cubicBezTo>
                        <a:pt x="516" y="973"/>
                        <a:pt x="516" y="973"/>
                        <a:pt x="516" y="973"/>
                      </a:cubicBezTo>
                      <a:cubicBezTo>
                        <a:pt x="540" y="973"/>
                        <a:pt x="563" y="937"/>
                        <a:pt x="580" y="890"/>
                      </a:cubicBezTo>
                      <a:cubicBezTo>
                        <a:pt x="647" y="732"/>
                        <a:pt x="647" y="732"/>
                        <a:pt x="647" y="732"/>
                      </a:cubicBezTo>
                      <a:cubicBezTo>
                        <a:pt x="659" y="705"/>
                        <a:pt x="665" y="676"/>
                        <a:pt x="664" y="646"/>
                      </a:cubicBezTo>
                      <a:cubicBezTo>
                        <a:pt x="661" y="550"/>
                        <a:pt x="661" y="550"/>
                        <a:pt x="661" y="550"/>
                      </a:cubicBezTo>
                      <a:cubicBezTo>
                        <a:pt x="661" y="499"/>
                        <a:pt x="516" y="517"/>
                        <a:pt x="516" y="517"/>
                      </a:cubicBezTo>
                      <a:cubicBezTo>
                        <a:pt x="516" y="551"/>
                        <a:pt x="491" y="571"/>
                        <a:pt x="458" y="564"/>
                      </a:cubicBezTo>
                      <a:cubicBezTo>
                        <a:pt x="458" y="564"/>
                        <a:pt x="398" y="559"/>
                        <a:pt x="380" y="549"/>
                      </a:cubicBezTo>
                      <a:cubicBezTo>
                        <a:pt x="362" y="538"/>
                        <a:pt x="305" y="476"/>
                        <a:pt x="295" y="435"/>
                      </a:cubicBezTo>
                      <a:cubicBezTo>
                        <a:pt x="282" y="382"/>
                        <a:pt x="320" y="284"/>
                        <a:pt x="323" y="264"/>
                      </a:cubicBezTo>
                      <a:cubicBezTo>
                        <a:pt x="326" y="244"/>
                        <a:pt x="365" y="188"/>
                        <a:pt x="380" y="178"/>
                      </a:cubicBezTo>
                      <a:cubicBezTo>
                        <a:pt x="395" y="169"/>
                        <a:pt x="508" y="109"/>
                        <a:pt x="508" y="109"/>
                      </a:cubicBezTo>
                      <a:cubicBezTo>
                        <a:pt x="529" y="90"/>
                        <a:pt x="526" y="56"/>
                        <a:pt x="508" y="36"/>
                      </a:cubicBezTo>
                      <a:cubicBezTo>
                        <a:pt x="499" y="26"/>
                        <a:pt x="499" y="26"/>
                        <a:pt x="499" y="26"/>
                      </a:cubicBezTo>
                      <a:cubicBezTo>
                        <a:pt x="481" y="6"/>
                        <a:pt x="450" y="0"/>
                        <a:pt x="428" y="19"/>
                      </a:cubicBezTo>
                      <a:cubicBezTo>
                        <a:pt x="266" y="93"/>
                        <a:pt x="266" y="93"/>
                        <a:pt x="266" y="93"/>
                      </a:cubicBezTo>
                      <a:cubicBezTo>
                        <a:pt x="209" y="150"/>
                        <a:pt x="209" y="150"/>
                        <a:pt x="209" y="150"/>
                      </a:cubicBezTo>
                      <a:cubicBezTo>
                        <a:pt x="18" y="468"/>
                        <a:pt x="18" y="468"/>
                        <a:pt x="18" y="468"/>
                      </a:cubicBezTo>
                      <a:cubicBezTo>
                        <a:pt x="16" y="472"/>
                        <a:pt x="14" y="477"/>
                        <a:pt x="13" y="481"/>
                      </a:cubicBezTo>
                      <a:cubicBezTo>
                        <a:pt x="5" y="508"/>
                        <a:pt x="0" y="536"/>
                        <a:pt x="0" y="565"/>
                      </a:cubicBezTo>
                      <a:cubicBezTo>
                        <a:pt x="0" y="569"/>
                        <a:pt x="0" y="569"/>
                        <a:pt x="0" y="569"/>
                      </a:cubicBezTo>
                      <a:cubicBezTo>
                        <a:pt x="0" y="592"/>
                        <a:pt x="3" y="615"/>
                        <a:pt x="8" y="637"/>
                      </a:cubicBezTo>
                      <a:cubicBezTo>
                        <a:pt x="92" y="873"/>
                        <a:pt x="92" y="873"/>
                        <a:pt x="92" y="873"/>
                      </a:cubicBezTo>
                      <a:cubicBezTo>
                        <a:pt x="92" y="912"/>
                        <a:pt x="130" y="946"/>
                        <a:pt x="155" y="957"/>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5" name="Rectangle 7"/>
                <p:cNvSpPr>
                  <a:spLocks noChangeArrowheads="1"/>
                </p:cNvSpPr>
                <p:nvPr/>
              </p:nvSpPr>
              <p:spPr bwMode="auto">
                <a:xfrm>
                  <a:off x="668398" y="5787312"/>
                  <a:ext cx="978136" cy="342353"/>
                </a:xfrm>
                <a:prstGeom prst="rect">
                  <a:avLst/>
                </a:prstGeom>
                <a:solidFill>
                  <a:srgbClr val="FEFEFE">
                    <a:lumMod val="60000"/>
                    <a:lumOff val="40000"/>
                  </a:srgbClr>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6" name="Rectangle 8"/>
                <p:cNvSpPr>
                  <a:spLocks noChangeArrowheads="1"/>
                </p:cNvSpPr>
                <p:nvPr/>
              </p:nvSpPr>
              <p:spPr bwMode="auto">
                <a:xfrm>
                  <a:off x="521673" y="6080752"/>
                  <a:ext cx="1141159" cy="1060961"/>
                </a:xfrm>
                <a:prstGeom prst="rect">
                  <a:avLst/>
                </a:prstGeom>
                <a:solidFill>
                  <a:srgbClr val="FEFEF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nvGrpSpPr>
              <p:cNvPr id="188" name="Group 187"/>
              <p:cNvGrpSpPr/>
              <p:nvPr/>
            </p:nvGrpSpPr>
            <p:grpSpPr>
              <a:xfrm>
                <a:off x="1351888" y="4726435"/>
                <a:ext cx="574675" cy="982663"/>
                <a:chOff x="2305228" y="4612464"/>
                <a:chExt cx="574675" cy="982663"/>
              </a:xfrm>
            </p:grpSpPr>
            <p:sp>
              <p:nvSpPr>
                <p:cNvPr id="192"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3" name="Rectangle 192"/>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grpSp>
            <p:nvGrpSpPr>
              <p:cNvPr id="189" name="Group 188"/>
              <p:cNvGrpSpPr/>
              <p:nvPr/>
            </p:nvGrpSpPr>
            <p:grpSpPr>
              <a:xfrm>
                <a:off x="1598825" y="5320784"/>
                <a:ext cx="159333" cy="470406"/>
                <a:chOff x="1630227" y="3651709"/>
                <a:chExt cx="342353" cy="1010741"/>
              </a:xfrm>
              <a:solidFill>
                <a:srgbClr val="F36622">
                  <a:lumMod val="40000"/>
                  <a:lumOff val="60000"/>
                </a:srgbClr>
              </a:solidFill>
              <a:effectLst/>
            </p:grpSpPr>
            <p:sp>
              <p:nvSpPr>
                <p:cNvPr id="190" name="Freeform 10"/>
                <p:cNvSpPr>
                  <a:spLocks/>
                </p:cNvSpPr>
                <p:nvPr/>
              </p:nvSpPr>
              <p:spPr bwMode="auto">
                <a:xfrm>
                  <a:off x="1630227" y="3651709"/>
                  <a:ext cx="342353" cy="1010741"/>
                </a:xfrm>
                <a:custGeom>
                  <a:avLst/>
                  <a:gdLst>
                    <a:gd name="T0" fmla="*/ 70 w 148"/>
                    <a:gd name="T1" fmla="*/ 0 h 421"/>
                    <a:gd name="T2" fmla="*/ 70 w 148"/>
                    <a:gd name="T3" fmla="*/ 0 h 421"/>
                    <a:gd name="T4" fmla="*/ 140 w 148"/>
                    <a:gd name="T5" fmla="*/ 70 h 421"/>
                    <a:gd name="T6" fmla="*/ 148 w 148"/>
                    <a:gd name="T7" fmla="*/ 349 h 421"/>
                    <a:gd name="T8" fmla="*/ 70 w 148"/>
                    <a:gd name="T9" fmla="*/ 421 h 421"/>
                    <a:gd name="T10" fmla="*/ 70 w 148"/>
                    <a:gd name="T11" fmla="*/ 421 h 421"/>
                    <a:gd name="T12" fmla="*/ 0 w 148"/>
                    <a:gd name="T13" fmla="*/ 351 h 421"/>
                    <a:gd name="T14" fmla="*/ 0 w 148"/>
                    <a:gd name="T15" fmla="*/ 70 h 421"/>
                    <a:gd name="T16" fmla="*/ 70 w 148"/>
                    <a:gd name="T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21">
                      <a:moveTo>
                        <a:pt x="70" y="0"/>
                      </a:moveTo>
                      <a:cubicBezTo>
                        <a:pt x="70" y="0"/>
                        <a:pt x="70" y="0"/>
                        <a:pt x="70" y="0"/>
                      </a:cubicBezTo>
                      <a:cubicBezTo>
                        <a:pt x="109" y="0"/>
                        <a:pt x="140" y="32"/>
                        <a:pt x="140" y="70"/>
                      </a:cubicBezTo>
                      <a:cubicBezTo>
                        <a:pt x="148" y="349"/>
                        <a:pt x="148" y="349"/>
                        <a:pt x="148" y="349"/>
                      </a:cubicBezTo>
                      <a:cubicBezTo>
                        <a:pt x="148" y="388"/>
                        <a:pt x="109" y="421"/>
                        <a:pt x="70" y="421"/>
                      </a:cubicBezTo>
                      <a:cubicBezTo>
                        <a:pt x="70" y="421"/>
                        <a:pt x="70" y="421"/>
                        <a:pt x="70" y="421"/>
                      </a:cubicBezTo>
                      <a:cubicBezTo>
                        <a:pt x="32" y="421"/>
                        <a:pt x="0" y="389"/>
                        <a:pt x="0" y="351"/>
                      </a:cubicBezTo>
                      <a:cubicBezTo>
                        <a:pt x="0" y="70"/>
                        <a:pt x="0" y="70"/>
                        <a:pt x="0" y="70"/>
                      </a:cubicBezTo>
                      <a:cubicBezTo>
                        <a:pt x="0" y="32"/>
                        <a:pt x="32" y="0"/>
                        <a:pt x="70" y="0"/>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1" name="Freeform 15"/>
                <p:cNvSpPr>
                  <a:spLocks/>
                </p:cNvSpPr>
                <p:nvPr/>
              </p:nvSpPr>
              <p:spPr bwMode="auto">
                <a:xfrm>
                  <a:off x="1682558" y="3692401"/>
                  <a:ext cx="228232" cy="244539"/>
                </a:xfrm>
                <a:custGeom>
                  <a:avLst/>
                  <a:gdLst>
                    <a:gd name="T0" fmla="*/ 96 w 96"/>
                    <a:gd name="T1" fmla="*/ 100 h 100"/>
                    <a:gd name="T2" fmla="*/ 96 w 96"/>
                    <a:gd name="T3" fmla="*/ 52 h 100"/>
                    <a:gd name="T4" fmla="*/ 52 w 96"/>
                    <a:gd name="T5" fmla="*/ 0 h 100"/>
                    <a:gd name="T6" fmla="*/ 41 w 96"/>
                    <a:gd name="T7" fmla="*/ 0 h 100"/>
                    <a:gd name="T8" fmla="*/ 0 w 96"/>
                    <a:gd name="T9" fmla="*/ 52 h 100"/>
                    <a:gd name="T10" fmla="*/ 0 w 96"/>
                    <a:gd name="T11" fmla="*/ 100 h 100"/>
                    <a:gd name="T12" fmla="*/ 96 w 9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6" h="100">
                      <a:moveTo>
                        <a:pt x="96" y="100"/>
                      </a:moveTo>
                      <a:cubicBezTo>
                        <a:pt x="96" y="52"/>
                        <a:pt x="96" y="52"/>
                        <a:pt x="96" y="52"/>
                      </a:cubicBezTo>
                      <a:cubicBezTo>
                        <a:pt x="96" y="22"/>
                        <a:pt x="75" y="0"/>
                        <a:pt x="52" y="0"/>
                      </a:cubicBezTo>
                      <a:cubicBezTo>
                        <a:pt x="41" y="0"/>
                        <a:pt x="41" y="0"/>
                        <a:pt x="41" y="0"/>
                      </a:cubicBezTo>
                      <a:cubicBezTo>
                        <a:pt x="18" y="0"/>
                        <a:pt x="0" y="22"/>
                        <a:pt x="0" y="52"/>
                      </a:cubicBezTo>
                      <a:cubicBezTo>
                        <a:pt x="0" y="100"/>
                        <a:pt x="0" y="100"/>
                        <a:pt x="0" y="100"/>
                      </a:cubicBezTo>
                      <a:lnTo>
                        <a:pt x="96" y="100"/>
                      </a:lnTo>
                      <a:close/>
                    </a:path>
                  </a:pathLst>
                </a:custGeom>
                <a:solidFill>
                  <a:srgbClr val="CEA670"/>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grpSp>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13328" y="8050393"/>
            <a:ext cx="1541351" cy="820547"/>
          </a:xfrm>
          <a:prstGeom prst="rect">
            <a:avLst/>
          </a:prstGeom>
        </p:spPr>
      </p:pic>
    </p:spTree>
    <p:extLst>
      <p:ext uri="{BB962C8B-B14F-4D97-AF65-F5344CB8AC3E}">
        <p14:creationId xmlns:p14="http://schemas.microsoft.com/office/powerpoint/2010/main" val="206903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dirty="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706011" y="2069994"/>
            <a:ext cx="7514636"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الرابع: اخلاقيات التعامل مع وفي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3184277" y="2853007"/>
            <a:ext cx="8288451" cy="5262979"/>
          </a:xfrm>
          <a:prstGeom prst="rect">
            <a:avLst/>
          </a:prstGeom>
        </p:spPr>
        <p:txBody>
          <a:bodyPr wrap="square">
            <a:spAutoFit/>
          </a:bodyPr>
          <a:lstStyle/>
          <a:p>
            <a:pPr algn="ctr" rtl="1"/>
            <a:r>
              <a:rPr lang="ar-SA" sz="2400" b="1" dirty="0">
                <a:solidFill>
                  <a:srgbClr val="00B050"/>
                </a:solidFill>
                <a:latin typeface="KufiStandardGK" charset="-78"/>
                <a:ea typeface="KufiStandardGK" charset="-78"/>
                <a:cs typeface="KufiStandardGK" charset="-78"/>
              </a:rPr>
              <a:t>أنا أتفكر قبل أن أنشُر !!</a:t>
            </a:r>
          </a:p>
          <a:p>
            <a:pPr algn="r" rtl="1"/>
            <a:endParaRPr lang="ar-SA" sz="2800" b="1" dirty="0">
              <a:solidFill>
                <a:srgbClr val="00B050"/>
              </a:solidFill>
              <a:latin typeface="KufiStandardGK" charset="-78"/>
              <a:ea typeface="KufiStandardGK" charset="-78"/>
              <a:cs typeface="KufiStandardGK" charset="-78"/>
            </a:endParaRPr>
          </a:p>
          <a:p>
            <a:pPr algn="r" rtl="1"/>
            <a:endParaRPr lang="ar-SA" sz="2800" b="1" dirty="0">
              <a:solidFill>
                <a:srgbClr val="00B050"/>
              </a:solidFill>
              <a:latin typeface="KufiStandardGK" charset="-78"/>
              <a:ea typeface="KufiStandardGK" charset="-78"/>
              <a:cs typeface="KufiStandardGK" charset="-78"/>
            </a:endParaRPr>
          </a:p>
          <a:p>
            <a:pPr algn="r" rtl="1"/>
            <a:endParaRPr lang="ar-SA" sz="2800" b="1" dirty="0">
              <a:solidFill>
                <a:srgbClr val="00B050"/>
              </a:solidFill>
              <a:latin typeface="KufiStandardGK" charset="-78"/>
              <a:ea typeface="KufiStandardGK" charset="-78"/>
              <a:cs typeface="KufiStandardGK" charset="-78"/>
            </a:endParaRPr>
          </a:p>
          <a:p>
            <a:pPr algn="r" rtl="1"/>
            <a:endParaRPr lang="ar-SA" sz="2800" b="1" dirty="0">
              <a:solidFill>
                <a:srgbClr val="00B050"/>
              </a:solidFill>
              <a:latin typeface="KufiStandardGK" charset="-78"/>
              <a:ea typeface="KufiStandardGK" charset="-78"/>
              <a:cs typeface="KufiStandardGK" charset="-78"/>
            </a:endParaRPr>
          </a:p>
          <a:p>
            <a:pPr algn="r" rtl="1"/>
            <a:endParaRPr lang="ar-SA" sz="2800" b="1" dirty="0">
              <a:solidFill>
                <a:srgbClr val="00B050"/>
              </a:solidFill>
              <a:latin typeface="KufiStandardGK" charset="-78"/>
              <a:ea typeface="KufiStandardGK" charset="-78"/>
              <a:cs typeface="KufiStandardGK" charset="-78"/>
            </a:endParaRPr>
          </a:p>
          <a:p>
            <a:pPr algn="r" rtl="1"/>
            <a:endParaRPr lang="ar-SA" sz="2800" b="1" dirty="0">
              <a:solidFill>
                <a:srgbClr val="00B050"/>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p:txBody>
      </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2456131" y="6036844"/>
            <a:ext cx="6337666" cy="3908762"/>
          </a:xfrm>
          <a:prstGeom prst="rect">
            <a:avLst/>
          </a:prstGeom>
          <a:noFill/>
        </p:spPr>
        <p:txBody>
          <a:bodyPr wrap="square" rtlCol="0">
            <a:spAutoFit/>
          </a:bodyPr>
          <a:lstStyle/>
          <a:p>
            <a:pPr algn="ctr" rtl="1"/>
            <a:endParaRPr lang="ar-SA" sz="2400" dirty="0">
              <a:solidFill>
                <a:srgbClr val="000000"/>
              </a:solidFill>
            </a:endParaRPr>
          </a:p>
          <a:p>
            <a:pPr algn="ctr" rtl="1"/>
            <a:endParaRPr lang="ar-SA" sz="2400" dirty="0">
              <a:solidFill>
                <a:srgbClr val="000000"/>
              </a:solidFill>
            </a:endParaRPr>
          </a:p>
          <a:p>
            <a:pPr algn="ctr" rtl="1"/>
            <a:endParaRPr lang="ar-SA" sz="2400" dirty="0">
              <a:solidFill>
                <a:srgbClr val="000000"/>
              </a:solidFill>
            </a:endParaRPr>
          </a:p>
          <a:p>
            <a:pPr algn="ctr" rtl="1"/>
            <a:endParaRPr lang="en-US" sz="2400" dirty="0">
              <a:solidFill>
                <a:srgbClr val="000000"/>
              </a:solidFill>
              <a:latin typeface="KufiStandardGK" charset="-78"/>
              <a:ea typeface="KufiStandardGK" charset="-78"/>
              <a:cs typeface="KufiStandardGK" charset="-78"/>
            </a:endParaRPr>
          </a:p>
          <a:p>
            <a:pPr algn="ctr" rtl="1"/>
            <a:endParaRPr lang="ar-SA" sz="2400" dirty="0">
              <a:solidFill>
                <a:srgbClr val="000000"/>
              </a:solidFill>
              <a:latin typeface="KufiStandardGK" charset="-78"/>
              <a:ea typeface="KufiStandardGK" charset="-78"/>
              <a:cs typeface="KufiStandardGK" charset="-78"/>
            </a:endParaRPr>
          </a:p>
          <a:p>
            <a:pPr algn="justLow" rtl="1"/>
            <a:r>
              <a:rPr lang="ar-SA" sz="2400" b="1" dirty="0">
                <a:solidFill>
                  <a:srgbClr val="0B0B0B"/>
                </a:solidFill>
                <a:latin typeface="KufiStandardGK" charset="-78"/>
                <a:ea typeface="KufiStandardGK" charset="-78"/>
                <a:cs typeface="KufiStandardGK" charset="-78"/>
              </a:rPr>
              <a:t>اليوم انتشر خبر مُشين لشخصية معروفة و بدأ الجميع بنشرها في شبكات التواصل الاجتماعي.. ما موقفك من ذلك و كيف تتفاعلين مع المواضيع تلك؟</a:t>
            </a:r>
            <a:endParaRPr lang="ar-SA" sz="2000" b="1" dirty="0">
              <a:solidFill>
                <a:srgbClr val="0B0B0B"/>
              </a:solidFill>
              <a:latin typeface="KufiStandardGK" charset="-78"/>
              <a:ea typeface="KufiStandardGK" charset="-78"/>
              <a:cs typeface="KufiStandardGK" charset="-78"/>
            </a:endParaRPr>
          </a:p>
          <a:p>
            <a:pPr algn="ctr" rtl="1"/>
            <a:endParaRPr lang="ar-SA" sz="2800" dirty="0">
              <a:solidFill>
                <a:srgbClr val="000000"/>
              </a:solidFill>
              <a:latin typeface="KufiStandardGK" charset="-78"/>
              <a:ea typeface="KufiStandardGK" charset="-78"/>
              <a:cs typeface="KufiStandardGK" charset="-78"/>
            </a:endParaRPr>
          </a:p>
          <a:p>
            <a:pPr algn="ctr" rtl="1"/>
            <a:r>
              <a:rPr lang="ar-SA" sz="2800" dirty="0">
                <a:solidFill>
                  <a:srgbClr val="000000"/>
                </a:solidFill>
                <a:latin typeface="KufiStandardGK" charset="-78"/>
                <a:ea typeface="KufiStandardGK" charset="-78"/>
                <a:cs typeface="KufiStandardGK" charset="-78"/>
              </a:rPr>
              <a:t> </a:t>
            </a:r>
            <a:endParaRPr lang="ar-SA" sz="2400" dirty="0">
              <a:solidFill>
                <a:srgbClr val="000000"/>
              </a:solidFill>
            </a:endParaRPr>
          </a:p>
        </p:txBody>
      </p:sp>
      <p:grpSp>
        <p:nvGrpSpPr>
          <p:cNvPr id="5" name="Group 4"/>
          <p:cNvGrpSpPr/>
          <p:nvPr/>
        </p:nvGrpSpPr>
        <p:grpSpPr>
          <a:xfrm>
            <a:off x="59936" y="3753091"/>
            <a:ext cx="3525591" cy="3116935"/>
            <a:chOff x="305601" y="103975"/>
            <a:chExt cx="7103198" cy="6961843"/>
          </a:xfrm>
        </p:grpSpPr>
        <p:grpSp>
          <p:nvGrpSpPr>
            <p:cNvPr id="180" name="Group 179"/>
            <p:cNvGrpSpPr/>
            <p:nvPr/>
          </p:nvGrpSpPr>
          <p:grpSpPr>
            <a:xfrm>
              <a:off x="305601" y="2668073"/>
              <a:ext cx="3524340" cy="3524339"/>
              <a:chOff x="321398" y="1815220"/>
              <a:chExt cx="2308633" cy="2308633"/>
            </a:xfrm>
          </p:grpSpPr>
          <p:sp>
            <p:nvSpPr>
              <p:cNvPr id="181" name="Oval 180"/>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2" name="Oval 181"/>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3" name="Oval 182"/>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8553" y="103975"/>
              <a:ext cx="4310246" cy="4651651"/>
            </a:xfrm>
            <a:prstGeom prst="rect">
              <a:avLst/>
            </a:prstGeom>
          </p:spPr>
        </p:pic>
        <p:sp>
          <p:nvSpPr>
            <p:cNvPr id="185" name="Freeform 12"/>
            <p:cNvSpPr>
              <a:spLocks noEditPoints="1"/>
            </p:cNvSpPr>
            <p:nvPr/>
          </p:nvSpPr>
          <p:spPr bwMode="auto">
            <a:xfrm rot="21146695">
              <a:off x="1428956" y="2647284"/>
              <a:ext cx="1686317" cy="1649584"/>
            </a:xfrm>
            <a:custGeom>
              <a:avLst/>
              <a:gdLst>
                <a:gd name="T0" fmla="*/ 2384 w 2506"/>
                <a:gd name="T1" fmla="*/ 122 h 2453"/>
                <a:gd name="T2" fmla="*/ 2190 w 2506"/>
                <a:gd name="T3" fmla="*/ 0 h 2453"/>
                <a:gd name="T4" fmla="*/ 1389 w 2506"/>
                <a:gd name="T5" fmla="*/ 432 h 2453"/>
                <a:gd name="T6" fmla="*/ 1145 w 2506"/>
                <a:gd name="T7" fmla="*/ 382 h 2453"/>
                <a:gd name="T8" fmla="*/ 220 w 2506"/>
                <a:gd name="T9" fmla="*/ 477 h 2453"/>
                <a:gd name="T10" fmla="*/ 0 w 2506"/>
                <a:gd name="T11" fmla="*/ 819 h 2453"/>
                <a:gd name="T12" fmla="*/ 104 w 2506"/>
                <a:gd name="T13" fmla="*/ 1388 h 2453"/>
                <a:gd name="T14" fmla="*/ 434 w 2506"/>
                <a:gd name="T15" fmla="*/ 1654 h 2453"/>
                <a:gd name="T16" fmla="*/ 833 w 2506"/>
                <a:gd name="T17" fmla="*/ 2453 h 2453"/>
                <a:gd name="T18" fmla="*/ 1168 w 2506"/>
                <a:gd name="T19" fmla="*/ 2358 h 2453"/>
                <a:gd name="T20" fmla="*/ 1305 w 2506"/>
                <a:gd name="T21" fmla="*/ 2109 h 2453"/>
                <a:gd name="T22" fmla="*/ 1274 w 2506"/>
                <a:gd name="T23" fmla="*/ 1904 h 2453"/>
                <a:gd name="T24" fmla="*/ 1312 w 2506"/>
                <a:gd name="T25" fmla="*/ 1739 h 2453"/>
                <a:gd name="T26" fmla="*/ 1237 w 2506"/>
                <a:gd name="T27" fmla="*/ 1618 h 2453"/>
                <a:gd name="T28" fmla="*/ 1389 w 2506"/>
                <a:gd name="T29" fmla="*/ 1606 h 2453"/>
                <a:gd name="T30" fmla="*/ 2190 w 2506"/>
                <a:gd name="T31" fmla="*/ 2051 h 2453"/>
                <a:gd name="T32" fmla="*/ 2384 w 2506"/>
                <a:gd name="T33" fmla="*/ 1928 h 2453"/>
                <a:gd name="T34" fmla="*/ 2506 w 2506"/>
                <a:gd name="T35" fmla="*/ 1017 h 2453"/>
                <a:gd name="T36" fmla="*/ 833 w 2506"/>
                <a:gd name="T37" fmla="*/ 2318 h 2453"/>
                <a:gd name="T38" fmla="*/ 556 w 2506"/>
                <a:gd name="T39" fmla="*/ 1592 h 2453"/>
                <a:gd name="T40" fmla="*/ 1176 w 2506"/>
                <a:gd name="T41" fmla="*/ 2149 h 2453"/>
                <a:gd name="T42" fmla="*/ 1128 w 2506"/>
                <a:gd name="T43" fmla="*/ 2229 h 2453"/>
                <a:gd name="T44" fmla="*/ 833 w 2506"/>
                <a:gd name="T45" fmla="*/ 2318 h 2453"/>
                <a:gd name="T46" fmla="*/ 136 w 2506"/>
                <a:gd name="T47" fmla="*/ 819 h 2453"/>
                <a:gd name="T48" fmla="*/ 147 w 2506"/>
                <a:gd name="T49" fmla="*/ 1253 h 2453"/>
                <a:gd name="T50" fmla="*/ 219 w 2506"/>
                <a:gd name="T51" fmla="*/ 1264 h 2453"/>
                <a:gd name="T52" fmla="*/ 476 w 2506"/>
                <a:gd name="T53" fmla="*/ 517 h 2453"/>
                <a:gd name="T54" fmla="*/ 1140 w 2506"/>
                <a:gd name="T55" fmla="*/ 1521 h 2453"/>
                <a:gd name="T56" fmla="*/ 476 w 2506"/>
                <a:gd name="T57" fmla="*/ 1521 h 2453"/>
                <a:gd name="T58" fmla="*/ 1090 w 2506"/>
                <a:gd name="T59" fmla="*/ 1638 h 2453"/>
                <a:gd name="T60" fmla="*/ 1148 w 2506"/>
                <a:gd name="T61" fmla="*/ 1823 h 2453"/>
                <a:gd name="T62" fmla="*/ 1212 w 2506"/>
                <a:gd name="T63" fmla="*/ 567 h 2453"/>
                <a:gd name="T64" fmla="*/ 2132 w 2506"/>
                <a:gd name="T65" fmla="*/ 201 h 2453"/>
                <a:gd name="T66" fmla="*/ 1421 w 2506"/>
                <a:gd name="T67" fmla="*/ 1471 h 2453"/>
                <a:gd name="T68" fmla="*/ 1212 w 2506"/>
                <a:gd name="T69" fmla="*/ 567 h 2453"/>
                <a:gd name="T70" fmla="*/ 2248 w 2506"/>
                <a:gd name="T71" fmla="*/ 135 h 2453"/>
                <a:gd name="T72" fmla="*/ 2203 w 2506"/>
                <a:gd name="T73" fmla="*/ 1915 h 2453"/>
                <a:gd name="T74" fmla="*/ 2319 w 2506"/>
                <a:gd name="T75" fmla="*/ 1169 h 2453"/>
                <a:gd name="T76" fmla="*/ 2371 w 2506"/>
                <a:gd name="T77" fmla="*/ 1017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06" h="2453">
                  <a:moveTo>
                    <a:pt x="2384" y="735"/>
                  </a:moveTo>
                  <a:cubicBezTo>
                    <a:pt x="2384" y="122"/>
                    <a:pt x="2384" y="122"/>
                    <a:pt x="2384" y="122"/>
                  </a:cubicBezTo>
                  <a:cubicBezTo>
                    <a:pt x="2384" y="54"/>
                    <a:pt x="2329" y="0"/>
                    <a:pt x="2261" y="0"/>
                  </a:cubicBezTo>
                  <a:cubicBezTo>
                    <a:pt x="2190" y="0"/>
                    <a:pt x="2190" y="0"/>
                    <a:pt x="2190" y="0"/>
                  </a:cubicBezTo>
                  <a:cubicBezTo>
                    <a:pt x="2138" y="0"/>
                    <a:pt x="2094" y="32"/>
                    <a:pt x="2076" y="78"/>
                  </a:cubicBezTo>
                  <a:cubicBezTo>
                    <a:pt x="1389" y="432"/>
                    <a:pt x="1389" y="432"/>
                    <a:pt x="1389" y="432"/>
                  </a:cubicBezTo>
                  <a:cubicBezTo>
                    <a:pt x="1248" y="432"/>
                    <a:pt x="1248" y="432"/>
                    <a:pt x="1248" y="432"/>
                  </a:cubicBezTo>
                  <a:cubicBezTo>
                    <a:pt x="1224" y="401"/>
                    <a:pt x="1186" y="382"/>
                    <a:pt x="1145" y="382"/>
                  </a:cubicBezTo>
                  <a:cubicBezTo>
                    <a:pt x="476" y="382"/>
                    <a:pt x="476" y="382"/>
                    <a:pt x="476" y="382"/>
                  </a:cubicBezTo>
                  <a:cubicBezTo>
                    <a:pt x="382" y="382"/>
                    <a:pt x="291" y="416"/>
                    <a:pt x="220" y="477"/>
                  </a:cubicBezTo>
                  <a:cubicBezTo>
                    <a:pt x="166" y="523"/>
                    <a:pt x="126" y="583"/>
                    <a:pt x="104" y="650"/>
                  </a:cubicBezTo>
                  <a:cubicBezTo>
                    <a:pt x="42" y="682"/>
                    <a:pt x="0" y="746"/>
                    <a:pt x="0" y="819"/>
                  </a:cubicBezTo>
                  <a:cubicBezTo>
                    <a:pt x="0" y="1219"/>
                    <a:pt x="0" y="1219"/>
                    <a:pt x="0" y="1219"/>
                  </a:cubicBezTo>
                  <a:cubicBezTo>
                    <a:pt x="0" y="1293"/>
                    <a:pt x="42" y="1357"/>
                    <a:pt x="104" y="1388"/>
                  </a:cubicBezTo>
                  <a:cubicBezTo>
                    <a:pt x="126" y="1455"/>
                    <a:pt x="166" y="1515"/>
                    <a:pt x="220" y="1561"/>
                  </a:cubicBezTo>
                  <a:cubicBezTo>
                    <a:pt x="280" y="1613"/>
                    <a:pt x="355" y="1646"/>
                    <a:pt x="434" y="1654"/>
                  </a:cubicBezTo>
                  <a:cubicBezTo>
                    <a:pt x="642" y="2317"/>
                    <a:pt x="642" y="2317"/>
                    <a:pt x="642" y="2317"/>
                  </a:cubicBezTo>
                  <a:cubicBezTo>
                    <a:pt x="668" y="2398"/>
                    <a:pt x="744" y="2453"/>
                    <a:pt x="833" y="2453"/>
                  </a:cubicBezTo>
                  <a:cubicBezTo>
                    <a:pt x="855" y="2453"/>
                    <a:pt x="876" y="2450"/>
                    <a:pt x="897" y="2443"/>
                  </a:cubicBezTo>
                  <a:cubicBezTo>
                    <a:pt x="1168" y="2358"/>
                    <a:pt x="1168" y="2358"/>
                    <a:pt x="1168" y="2358"/>
                  </a:cubicBezTo>
                  <a:cubicBezTo>
                    <a:pt x="1219" y="2342"/>
                    <a:pt x="1262" y="2308"/>
                    <a:pt x="1288" y="2263"/>
                  </a:cubicBezTo>
                  <a:cubicBezTo>
                    <a:pt x="1315" y="2216"/>
                    <a:pt x="1321" y="2160"/>
                    <a:pt x="1305" y="2109"/>
                  </a:cubicBezTo>
                  <a:cubicBezTo>
                    <a:pt x="1246" y="1921"/>
                    <a:pt x="1246" y="1921"/>
                    <a:pt x="1246" y="1921"/>
                  </a:cubicBezTo>
                  <a:cubicBezTo>
                    <a:pt x="1274" y="1904"/>
                    <a:pt x="1274" y="1904"/>
                    <a:pt x="1274" y="1904"/>
                  </a:cubicBezTo>
                  <a:cubicBezTo>
                    <a:pt x="1330" y="1869"/>
                    <a:pt x="1347" y="1795"/>
                    <a:pt x="1313" y="1739"/>
                  </a:cubicBezTo>
                  <a:cubicBezTo>
                    <a:pt x="1312" y="1739"/>
                    <a:pt x="1312" y="1739"/>
                    <a:pt x="1312" y="1739"/>
                  </a:cubicBezTo>
                  <a:cubicBezTo>
                    <a:pt x="1312" y="1739"/>
                    <a:pt x="1312" y="1739"/>
                    <a:pt x="1312" y="1739"/>
                  </a:cubicBezTo>
                  <a:cubicBezTo>
                    <a:pt x="1237" y="1618"/>
                    <a:pt x="1237" y="1618"/>
                    <a:pt x="1237" y="1618"/>
                  </a:cubicBezTo>
                  <a:cubicBezTo>
                    <a:pt x="1241" y="1614"/>
                    <a:pt x="1244" y="1611"/>
                    <a:pt x="1248" y="1606"/>
                  </a:cubicBezTo>
                  <a:cubicBezTo>
                    <a:pt x="1389" y="1606"/>
                    <a:pt x="1389" y="1606"/>
                    <a:pt x="1389" y="1606"/>
                  </a:cubicBezTo>
                  <a:cubicBezTo>
                    <a:pt x="2072" y="1958"/>
                    <a:pt x="2072" y="1958"/>
                    <a:pt x="2072" y="1958"/>
                  </a:cubicBezTo>
                  <a:cubicBezTo>
                    <a:pt x="2085" y="2011"/>
                    <a:pt x="2133" y="2051"/>
                    <a:pt x="2190" y="2051"/>
                  </a:cubicBezTo>
                  <a:cubicBezTo>
                    <a:pt x="2261" y="2051"/>
                    <a:pt x="2261" y="2051"/>
                    <a:pt x="2261" y="2051"/>
                  </a:cubicBezTo>
                  <a:cubicBezTo>
                    <a:pt x="2329" y="2051"/>
                    <a:pt x="2384" y="1996"/>
                    <a:pt x="2384" y="1928"/>
                  </a:cubicBezTo>
                  <a:cubicBezTo>
                    <a:pt x="2384" y="1299"/>
                    <a:pt x="2384" y="1299"/>
                    <a:pt x="2384" y="1299"/>
                  </a:cubicBezTo>
                  <a:cubicBezTo>
                    <a:pt x="2461" y="1226"/>
                    <a:pt x="2506" y="1124"/>
                    <a:pt x="2506" y="1017"/>
                  </a:cubicBezTo>
                  <a:cubicBezTo>
                    <a:pt x="2506" y="909"/>
                    <a:pt x="2461" y="807"/>
                    <a:pt x="2384" y="735"/>
                  </a:cubicBezTo>
                  <a:close/>
                  <a:moveTo>
                    <a:pt x="833" y="2318"/>
                  </a:moveTo>
                  <a:cubicBezTo>
                    <a:pt x="804" y="2318"/>
                    <a:pt x="779" y="2301"/>
                    <a:pt x="771" y="2276"/>
                  </a:cubicBezTo>
                  <a:cubicBezTo>
                    <a:pt x="556" y="1592"/>
                    <a:pt x="556" y="1592"/>
                    <a:pt x="556" y="1592"/>
                  </a:cubicBezTo>
                  <a:cubicBezTo>
                    <a:pt x="1001" y="1592"/>
                    <a:pt x="1001" y="1592"/>
                    <a:pt x="1001" y="1592"/>
                  </a:cubicBezTo>
                  <a:cubicBezTo>
                    <a:pt x="1176" y="2149"/>
                    <a:pt x="1176" y="2149"/>
                    <a:pt x="1176" y="2149"/>
                  </a:cubicBezTo>
                  <a:cubicBezTo>
                    <a:pt x="1181" y="2164"/>
                    <a:pt x="1179" y="2181"/>
                    <a:pt x="1170" y="2196"/>
                  </a:cubicBezTo>
                  <a:cubicBezTo>
                    <a:pt x="1161" y="2212"/>
                    <a:pt x="1146" y="2223"/>
                    <a:pt x="1128" y="2229"/>
                  </a:cubicBezTo>
                  <a:cubicBezTo>
                    <a:pt x="856" y="2314"/>
                    <a:pt x="856" y="2314"/>
                    <a:pt x="856" y="2314"/>
                  </a:cubicBezTo>
                  <a:cubicBezTo>
                    <a:pt x="849" y="2317"/>
                    <a:pt x="841" y="2318"/>
                    <a:pt x="833" y="2318"/>
                  </a:cubicBezTo>
                  <a:close/>
                  <a:moveTo>
                    <a:pt x="136" y="1219"/>
                  </a:moveTo>
                  <a:cubicBezTo>
                    <a:pt x="136" y="819"/>
                    <a:pt x="136" y="819"/>
                    <a:pt x="136" y="819"/>
                  </a:cubicBezTo>
                  <a:cubicBezTo>
                    <a:pt x="136" y="806"/>
                    <a:pt x="140" y="795"/>
                    <a:pt x="147" y="785"/>
                  </a:cubicBezTo>
                  <a:cubicBezTo>
                    <a:pt x="147" y="1253"/>
                    <a:pt x="147" y="1253"/>
                    <a:pt x="147" y="1253"/>
                  </a:cubicBezTo>
                  <a:cubicBezTo>
                    <a:pt x="140" y="1244"/>
                    <a:pt x="136" y="1232"/>
                    <a:pt x="136" y="1219"/>
                  </a:cubicBezTo>
                  <a:close/>
                  <a:moveTo>
                    <a:pt x="219" y="1264"/>
                  </a:moveTo>
                  <a:cubicBezTo>
                    <a:pt x="219" y="774"/>
                    <a:pt x="219" y="774"/>
                    <a:pt x="219" y="774"/>
                  </a:cubicBezTo>
                  <a:cubicBezTo>
                    <a:pt x="219" y="632"/>
                    <a:pt x="334" y="517"/>
                    <a:pt x="476" y="517"/>
                  </a:cubicBezTo>
                  <a:cubicBezTo>
                    <a:pt x="1140" y="517"/>
                    <a:pt x="1140" y="517"/>
                    <a:pt x="1140" y="517"/>
                  </a:cubicBezTo>
                  <a:cubicBezTo>
                    <a:pt x="1140" y="1521"/>
                    <a:pt x="1140" y="1521"/>
                    <a:pt x="1140" y="1521"/>
                  </a:cubicBezTo>
                  <a:cubicBezTo>
                    <a:pt x="1054" y="1521"/>
                    <a:pt x="1054" y="1521"/>
                    <a:pt x="1054" y="1521"/>
                  </a:cubicBezTo>
                  <a:cubicBezTo>
                    <a:pt x="476" y="1521"/>
                    <a:pt x="476" y="1521"/>
                    <a:pt x="476" y="1521"/>
                  </a:cubicBezTo>
                  <a:cubicBezTo>
                    <a:pt x="334" y="1521"/>
                    <a:pt x="219" y="1406"/>
                    <a:pt x="219" y="1264"/>
                  </a:cubicBezTo>
                  <a:close/>
                  <a:moveTo>
                    <a:pt x="1090" y="1638"/>
                  </a:moveTo>
                  <a:cubicBezTo>
                    <a:pt x="1189" y="1797"/>
                    <a:pt x="1189" y="1797"/>
                    <a:pt x="1189" y="1797"/>
                  </a:cubicBezTo>
                  <a:cubicBezTo>
                    <a:pt x="1148" y="1823"/>
                    <a:pt x="1148" y="1823"/>
                    <a:pt x="1148" y="1823"/>
                  </a:cubicBezTo>
                  <a:lnTo>
                    <a:pt x="1090" y="1638"/>
                  </a:lnTo>
                  <a:close/>
                  <a:moveTo>
                    <a:pt x="1212" y="567"/>
                  </a:moveTo>
                  <a:cubicBezTo>
                    <a:pt x="1421" y="567"/>
                    <a:pt x="1421" y="567"/>
                    <a:pt x="1421" y="567"/>
                  </a:cubicBezTo>
                  <a:cubicBezTo>
                    <a:pt x="2132" y="201"/>
                    <a:pt x="2132" y="201"/>
                    <a:pt x="2132" y="201"/>
                  </a:cubicBezTo>
                  <a:cubicBezTo>
                    <a:pt x="2132" y="1837"/>
                    <a:pt x="2132" y="1837"/>
                    <a:pt x="2132" y="1837"/>
                  </a:cubicBezTo>
                  <a:cubicBezTo>
                    <a:pt x="1421" y="1471"/>
                    <a:pt x="1421" y="1471"/>
                    <a:pt x="1421" y="1471"/>
                  </a:cubicBezTo>
                  <a:cubicBezTo>
                    <a:pt x="1212" y="1471"/>
                    <a:pt x="1212" y="1471"/>
                    <a:pt x="1212" y="1471"/>
                  </a:cubicBezTo>
                  <a:lnTo>
                    <a:pt x="1212" y="567"/>
                  </a:lnTo>
                  <a:close/>
                  <a:moveTo>
                    <a:pt x="2203" y="135"/>
                  </a:moveTo>
                  <a:cubicBezTo>
                    <a:pt x="2248" y="135"/>
                    <a:pt x="2248" y="135"/>
                    <a:pt x="2248" y="135"/>
                  </a:cubicBezTo>
                  <a:cubicBezTo>
                    <a:pt x="2248" y="1915"/>
                    <a:pt x="2248" y="1915"/>
                    <a:pt x="2248" y="1915"/>
                  </a:cubicBezTo>
                  <a:cubicBezTo>
                    <a:pt x="2203" y="1915"/>
                    <a:pt x="2203" y="1915"/>
                    <a:pt x="2203" y="1915"/>
                  </a:cubicBezTo>
                  <a:lnTo>
                    <a:pt x="2203" y="135"/>
                  </a:lnTo>
                  <a:close/>
                  <a:moveTo>
                    <a:pt x="2319" y="1169"/>
                  </a:moveTo>
                  <a:cubicBezTo>
                    <a:pt x="2319" y="865"/>
                    <a:pt x="2319" y="865"/>
                    <a:pt x="2319" y="865"/>
                  </a:cubicBezTo>
                  <a:cubicBezTo>
                    <a:pt x="2352" y="907"/>
                    <a:pt x="2371" y="960"/>
                    <a:pt x="2371" y="1017"/>
                  </a:cubicBezTo>
                  <a:cubicBezTo>
                    <a:pt x="2371" y="1074"/>
                    <a:pt x="2352" y="1126"/>
                    <a:pt x="2319" y="1169"/>
                  </a:cubicBezTo>
                  <a:close/>
                </a:path>
              </a:pathLst>
            </a:custGeom>
            <a:solidFill>
              <a:srgbClr val="FFFFFF"/>
            </a:solidFill>
            <a:ln>
              <a:noFill/>
            </a:ln>
          </p:spPr>
          <p:txBody>
            <a:bodyPr vert="horz" wrap="square" lIns="182843" tIns="91422" rIns="182843" bIns="91422" numCol="1" anchor="t" anchorCtr="0" compatLnSpc="1">
              <a:prstTxWarp prst="textNoShape">
                <a:avLst/>
              </a:prstTxWarp>
            </a:bodyPr>
            <a:lstStyle/>
            <a:p>
              <a:pPr defTabSz="914400"/>
              <a:endParaRPr lang="id-ID" sz="1800" kern="0" dirty="0">
                <a:solidFill>
                  <a:prstClr val="black"/>
                </a:solidFill>
                <a:latin typeface="Lato Light"/>
              </a:endParaRPr>
            </a:p>
          </p:txBody>
        </p:sp>
        <p:grpSp>
          <p:nvGrpSpPr>
            <p:cNvPr id="186" name="Group 185"/>
            <p:cNvGrpSpPr/>
            <p:nvPr/>
          </p:nvGrpSpPr>
          <p:grpSpPr>
            <a:xfrm>
              <a:off x="1180880" y="3895844"/>
              <a:ext cx="1271584" cy="3169974"/>
              <a:chOff x="1019536" y="4726435"/>
              <a:chExt cx="907027" cy="2261158"/>
            </a:xfrm>
          </p:grpSpPr>
          <p:grpSp>
            <p:nvGrpSpPr>
              <p:cNvPr id="187" name="Group 186"/>
              <p:cNvGrpSpPr/>
              <p:nvPr/>
            </p:nvGrpSpPr>
            <p:grpSpPr>
              <a:xfrm>
                <a:off x="1019536" y="5075007"/>
                <a:ext cx="743545" cy="1912586"/>
                <a:chOff x="391255" y="3032223"/>
                <a:chExt cx="1597623" cy="4109490"/>
              </a:xfrm>
              <a:effectLst/>
            </p:grpSpPr>
            <p:sp>
              <p:nvSpPr>
                <p:cNvPr id="194" name="Freeform 6"/>
                <p:cNvSpPr>
                  <a:spLocks/>
                </p:cNvSpPr>
                <p:nvPr/>
              </p:nvSpPr>
              <p:spPr bwMode="auto">
                <a:xfrm>
                  <a:off x="391255" y="3032223"/>
                  <a:ext cx="1597623" cy="2755089"/>
                </a:xfrm>
                <a:custGeom>
                  <a:avLst/>
                  <a:gdLst>
                    <a:gd name="T0" fmla="*/ 155 w 665"/>
                    <a:gd name="T1" fmla="*/ 957 h 1159"/>
                    <a:gd name="T2" fmla="*/ 155 w 665"/>
                    <a:gd name="T3" fmla="*/ 1159 h 1159"/>
                    <a:gd name="T4" fmla="*/ 504 w 665"/>
                    <a:gd name="T5" fmla="*/ 1159 h 1159"/>
                    <a:gd name="T6" fmla="*/ 504 w 665"/>
                    <a:gd name="T7" fmla="*/ 973 h 1159"/>
                    <a:gd name="T8" fmla="*/ 516 w 665"/>
                    <a:gd name="T9" fmla="*/ 973 h 1159"/>
                    <a:gd name="T10" fmla="*/ 580 w 665"/>
                    <a:gd name="T11" fmla="*/ 890 h 1159"/>
                    <a:gd name="T12" fmla="*/ 647 w 665"/>
                    <a:gd name="T13" fmla="*/ 732 h 1159"/>
                    <a:gd name="T14" fmla="*/ 664 w 665"/>
                    <a:gd name="T15" fmla="*/ 646 h 1159"/>
                    <a:gd name="T16" fmla="*/ 661 w 665"/>
                    <a:gd name="T17" fmla="*/ 550 h 1159"/>
                    <a:gd name="T18" fmla="*/ 516 w 665"/>
                    <a:gd name="T19" fmla="*/ 517 h 1159"/>
                    <a:gd name="T20" fmla="*/ 458 w 665"/>
                    <a:gd name="T21" fmla="*/ 564 h 1159"/>
                    <a:gd name="T22" fmla="*/ 380 w 665"/>
                    <a:gd name="T23" fmla="*/ 549 h 1159"/>
                    <a:gd name="T24" fmla="*/ 295 w 665"/>
                    <a:gd name="T25" fmla="*/ 435 h 1159"/>
                    <a:gd name="T26" fmla="*/ 323 w 665"/>
                    <a:gd name="T27" fmla="*/ 264 h 1159"/>
                    <a:gd name="T28" fmla="*/ 380 w 665"/>
                    <a:gd name="T29" fmla="*/ 178 h 1159"/>
                    <a:gd name="T30" fmla="*/ 508 w 665"/>
                    <a:gd name="T31" fmla="*/ 109 h 1159"/>
                    <a:gd name="T32" fmla="*/ 508 w 665"/>
                    <a:gd name="T33" fmla="*/ 36 h 1159"/>
                    <a:gd name="T34" fmla="*/ 499 w 665"/>
                    <a:gd name="T35" fmla="*/ 26 h 1159"/>
                    <a:gd name="T36" fmla="*/ 428 w 665"/>
                    <a:gd name="T37" fmla="*/ 19 h 1159"/>
                    <a:gd name="T38" fmla="*/ 266 w 665"/>
                    <a:gd name="T39" fmla="*/ 93 h 1159"/>
                    <a:gd name="T40" fmla="*/ 209 w 665"/>
                    <a:gd name="T41" fmla="*/ 150 h 1159"/>
                    <a:gd name="T42" fmla="*/ 18 w 665"/>
                    <a:gd name="T43" fmla="*/ 468 h 1159"/>
                    <a:gd name="T44" fmla="*/ 13 w 665"/>
                    <a:gd name="T45" fmla="*/ 481 h 1159"/>
                    <a:gd name="T46" fmla="*/ 0 w 665"/>
                    <a:gd name="T47" fmla="*/ 565 h 1159"/>
                    <a:gd name="T48" fmla="*/ 0 w 665"/>
                    <a:gd name="T49" fmla="*/ 569 h 1159"/>
                    <a:gd name="T50" fmla="*/ 8 w 665"/>
                    <a:gd name="T51" fmla="*/ 637 h 1159"/>
                    <a:gd name="T52" fmla="*/ 92 w 665"/>
                    <a:gd name="T53" fmla="*/ 873 h 1159"/>
                    <a:gd name="T54" fmla="*/ 155 w 665"/>
                    <a:gd name="T55" fmla="*/ 9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1159">
                      <a:moveTo>
                        <a:pt x="155" y="957"/>
                      </a:moveTo>
                      <a:cubicBezTo>
                        <a:pt x="155" y="1159"/>
                        <a:pt x="155" y="1159"/>
                        <a:pt x="155" y="1159"/>
                      </a:cubicBezTo>
                      <a:cubicBezTo>
                        <a:pt x="504" y="1159"/>
                        <a:pt x="504" y="1159"/>
                        <a:pt x="504" y="1159"/>
                      </a:cubicBezTo>
                      <a:cubicBezTo>
                        <a:pt x="504" y="973"/>
                        <a:pt x="504" y="973"/>
                        <a:pt x="504" y="973"/>
                      </a:cubicBezTo>
                      <a:cubicBezTo>
                        <a:pt x="516" y="973"/>
                        <a:pt x="516" y="973"/>
                        <a:pt x="516" y="973"/>
                      </a:cubicBezTo>
                      <a:cubicBezTo>
                        <a:pt x="540" y="973"/>
                        <a:pt x="563" y="937"/>
                        <a:pt x="580" y="890"/>
                      </a:cubicBezTo>
                      <a:cubicBezTo>
                        <a:pt x="647" y="732"/>
                        <a:pt x="647" y="732"/>
                        <a:pt x="647" y="732"/>
                      </a:cubicBezTo>
                      <a:cubicBezTo>
                        <a:pt x="659" y="705"/>
                        <a:pt x="665" y="676"/>
                        <a:pt x="664" y="646"/>
                      </a:cubicBezTo>
                      <a:cubicBezTo>
                        <a:pt x="661" y="550"/>
                        <a:pt x="661" y="550"/>
                        <a:pt x="661" y="550"/>
                      </a:cubicBezTo>
                      <a:cubicBezTo>
                        <a:pt x="661" y="499"/>
                        <a:pt x="516" y="517"/>
                        <a:pt x="516" y="517"/>
                      </a:cubicBezTo>
                      <a:cubicBezTo>
                        <a:pt x="516" y="551"/>
                        <a:pt x="491" y="571"/>
                        <a:pt x="458" y="564"/>
                      </a:cubicBezTo>
                      <a:cubicBezTo>
                        <a:pt x="458" y="564"/>
                        <a:pt x="398" y="559"/>
                        <a:pt x="380" y="549"/>
                      </a:cubicBezTo>
                      <a:cubicBezTo>
                        <a:pt x="362" y="538"/>
                        <a:pt x="305" y="476"/>
                        <a:pt x="295" y="435"/>
                      </a:cubicBezTo>
                      <a:cubicBezTo>
                        <a:pt x="282" y="382"/>
                        <a:pt x="320" y="284"/>
                        <a:pt x="323" y="264"/>
                      </a:cubicBezTo>
                      <a:cubicBezTo>
                        <a:pt x="326" y="244"/>
                        <a:pt x="365" y="188"/>
                        <a:pt x="380" y="178"/>
                      </a:cubicBezTo>
                      <a:cubicBezTo>
                        <a:pt x="395" y="169"/>
                        <a:pt x="508" y="109"/>
                        <a:pt x="508" y="109"/>
                      </a:cubicBezTo>
                      <a:cubicBezTo>
                        <a:pt x="529" y="90"/>
                        <a:pt x="526" y="56"/>
                        <a:pt x="508" y="36"/>
                      </a:cubicBezTo>
                      <a:cubicBezTo>
                        <a:pt x="499" y="26"/>
                        <a:pt x="499" y="26"/>
                        <a:pt x="499" y="26"/>
                      </a:cubicBezTo>
                      <a:cubicBezTo>
                        <a:pt x="481" y="6"/>
                        <a:pt x="450" y="0"/>
                        <a:pt x="428" y="19"/>
                      </a:cubicBezTo>
                      <a:cubicBezTo>
                        <a:pt x="266" y="93"/>
                        <a:pt x="266" y="93"/>
                        <a:pt x="266" y="93"/>
                      </a:cubicBezTo>
                      <a:cubicBezTo>
                        <a:pt x="209" y="150"/>
                        <a:pt x="209" y="150"/>
                        <a:pt x="209" y="150"/>
                      </a:cubicBezTo>
                      <a:cubicBezTo>
                        <a:pt x="18" y="468"/>
                        <a:pt x="18" y="468"/>
                        <a:pt x="18" y="468"/>
                      </a:cubicBezTo>
                      <a:cubicBezTo>
                        <a:pt x="16" y="472"/>
                        <a:pt x="14" y="477"/>
                        <a:pt x="13" y="481"/>
                      </a:cubicBezTo>
                      <a:cubicBezTo>
                        <a:pt x="5" y="508"/>
                        <a:pt x="0" y="536"/>
                        <a:pt x="0" y="565"/>
                      </a:cubicBezTo>
                      <a:cubicBezTo>
                        <a:pt x="0" y="569"/>
                        <a:pt x="0" y="569"/>
                        <a:pt x="0" y="569"/>
                      </a:cubicBezTo>
                      <a:cubicBezTo>
                        <a:pt x="0" y="592"/>
                        <a:pt x="3" y="615"/>
                        <a:pt x="8" y="637"/>
                      </a:cubicBezTo>
                      <a:cubicBezTo>
                        <a:pt x="92" y="873"/>
                        <a:pt x="92" y="873"/>
                        <a:pt x="92" y="873"/>
                      </a:cubicBezTo>
                      <a:cubicBezTo>
                        <a:pt x="92" y="912"/>
                        <a:pt x="130" y="946"/>
                        <a:pt x="155" y="957"/>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5" name="Rectangle 7"/>
                <p:cNvSpPr>
                  <a:spLocks noChangeArrowheads="1"/>
                </p:cNvSpPr>
                <p:nvPr/>
              </p:nvSpPr>
              <p:spPr bwMode="auto">
                <a:xfrm>
                  <a:off x="668398" y="5787312"/>
                  <a:ext cx="978136" cy="342353"/>
                </a:xfrm>
                <a:prstGeom prst="rect">
                  <a:avLst/>
                </a:prstGeom>
                <a:solidFill>
                  <a:srgbClr val="FEFEFE">
                    <a:lumMod val="60000"/>
                    <a:lumOff val="40000"/>
                  </a:srgbClr>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6" name="Rectangle 8"/>
                <p:cNvSpPr>
                  <a:spLocks noChangeArrowheads="1"/>
                </p:cNvSpPr>
                <p:nvPr/>
              </p:nvSpPr>
              <p:spPr bwMode="auto">
                <a:xfrm>
                  <a:off x="521673" y="6080752"/>
                  <a:ext cx="1141159" cy="1060961"/>
                </a:xfrm>
                <a:prstGeom prst="rect">
                  <a:avLst/>
                </a:prstGeom>
                <a:solidFill>
                  <a:srgbClr val="FEFEF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nvGrpSpPr>
              <p:cNvPr id="188" name="Group 187"/>
              <p:cNvGrpSpPr/>
              <p:nvPr/>
            </p:nvGrpSpPr>
            <p:grpSpPr>
              <a:xfrm>
                <a:off x="1351888" y="4726435"/>
                <a:ext cx="574675" cy="982663"/>
                <a:chOff x="2305228" y="4612464"/>
                <a:chExt cx="574675" cy="982663"/>
              </a:xfrm>
            </p:grpSpPr>
            <p:sp>
              <p:nvSpPr>
                <p:cNvPr id="192"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3" name="Rectangle 192"/>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grpSp>
            <p:nvGrpSpPr>
              <p:cNvPr id="189" name="Group 188"/>
              <p:cNvGrpSpPr/>
              <p:nvPr/>
            </p:nvGrpSpPr>
            <p:grpSpPr>
              <a:xfrm>
                <a:off x="1598825" y="5320784"/>
                <a:ext cx="159333" cy="470406"/>
                <a:chOff x="1630227" y="3651709"/>
                <a:chExt cx="342353" cy="1010741"/>
              </a:xfrm>
              <a:solidFill>
                <a:srgbClr val="F36622">
                  <a:lumMod val="40000"/>
                  <a:lumOff val="60000"/>
                </a:srgbClr>
              </a:solidFill>
              <a:effectLst/>
            </p:grpSpPr>
            <p:sp>
              <p:nvSpPr>
                <p:cNvPr id="190" name="Freeform 10"/>
                <p:cNvSpPr>
                  <a:spLocks/>
                </p:cNvSpPr>
                <p:nvPr/>
              </p:nvSpPr>
              <p:spPr bwMode="auto">
                <a:xfrm>
                  <a:off x="1630227" y="3651709"/>
                  <a:ext cx="342353" cy="1010741"/>
                </a:xfrm>
                <a:custGeom>
                  <a:avLst/>
                  <a:gdLst>
                    <a:gd name="T0" fmla="*/ 70 w 148"/>
                    <a:gd name="T1" fmla="*/ 0 h 421"/>
                    <a:gd name="T2" fmla="*/ 70 w 148"/>
                    <a:gd name="T3" fmla="*/ 0 h 421"/>
                    <a:gd name="T4" fmla="*/ 140 w 148"/>
                    <a:gd name="T5" fmla="*/ 70 h 421"/>
                    <a:gd name="T6" fmla="*/ 148 w 148"/>
                    <a:gd name="T7" fmla="*/ 349 h 421"/>
                    <a:gd name="T8" fmla="*/ 70 w 148"/>
                    <a:gd name="T9" fmla="*/ 421 h 421"/>
                    <a:gd name="T10" fmla="*/ 70 w 148"/>
                    <a:gd name="T11" fmla="*/ 421 h 421"/>
                    <a:gd name="T12" fmla="*/ 0 w 148"/>
                    <a:gd name="T13" fmla="*/ 351 h 421"/>
                    <a:gd name="T14" fmla="*/ 0 w 148"/>
                    <a:gd name="T15" fmla="*/ 70 h 421"/>
                    <a:gd name="T16" fmla="*/ 70 w 148"/>
                    <a:gd name="T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21">
                      <a:moveTo>
                        <a:pt x="70" y="0"/>
                      </a:moveTo>
                      <a:cubicBezTo>
                        <a:pt x="70" y="0"/>
                        <a:pt x="70" y="0"/>
                        <a:pt x="70" y="0"/>
                      </a:cubicBezTo>
                      <a:cubicBezTo>
                        <a:pt x="109" y="0"/>
                        <a:pt x="140" y="32"/>
                        <a:pt x="140" y="70"/>
                      </a:cubicBezTo>
                      <a:cubicBezTo>
                        <a:pt x="148" y="349"/>
                        <a:pt x="148" y="349"/>
                        <a:pt x="148" y="349"/>
                      </a:cubicBezTo>
                      <a:cubicBezTo>
                        <a:pt x="148" y="388"/>
                        <a:pt x="109" y="421"/>
                        <a:pt x="70" y="421"/>
                      </a:cubicBezTo>
                      <a:cubicBezTo>
                        <a:pt x="70" y="421"/>
                        <a:pt x="70" y="421"/>
                        <a:pt x="70" y="421"/>
                      </a:cubicBezTo>
                      <a:cubicBezTo>
                        <a:pt x="32" y="421"/>
                        <a:pt x="0" y="389"/>
                        <a:pt x="0" y="351"/>
                      </a:cubicBezTo>
                      <a:cubicBezTo>
                        <a:pt x="0" y="70"/>
                        <a:pt x="0" y="70"/>
                        <a:pt x="0" y="70"/>
                      </a:cubicBezTo>
                      <a:cubicBezTo>
                        <a:pt x="0" y="32"/>
                        <a:pt x="32" y="0"/>
                        <a:pt x="70" y="0"/>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1" name="Freeform 15"/>
                <p:cNvSpPr>
                  <a:spLocks/>
                </p:cNvSpPr>
                <p:nvPr/>
              </p:nvSpPr>
              <p:spPr bwMode="auto">
                <a:xfrm>
                  <a:off x="1682558" y="3692401"/>
                  <a:ext cx="228232" cy="244539"/>
                </a:xfrm>
                <a:custGeom>
                  <a:avLst/>
                  <a:gdLst>
                    <a:gd name="T0" fmla="*/ 96 w 96"/>
                    <a:gd name="T1" fmla="*/ 100 h 100"/>
                    <a:gd name="T2" fmla="*/ 96 w 96"/>
                    <a:gd name="T3" fmla="*/ 52 h 100"/>
                    <a:gd name="T4" fmla="*/ 52 w 96"/>
                    <a:gd name="T5" fmla="*/ 0 h 100"/>
                    <a:gd name="T6" fmla="*/ 41 w 96"/>
                    <a:gd name="T7" fmla="*/ 0 h 100"/>
                    <a:gd name="T8" fmla="*/ 0 w 96"/>
                    <a:gd name="T9" fmla="*/ 52 h 100"/>
                    <a:gd name="T10" fmla="*/ 0 w 96"/>
                    <a:gd name="T11" fmla="*/ 100 h 100"/>
                    <a:gd name="T12" fmla="*/ 96 w 9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6" h="100">
                      <a:moveTo>
                        <a:pt x="96" y="100"/>
                      </a:moveTo>
                      <a:cubicBezTo>
                        <a:pt x="96" y="52"/>
                        <a:pt x="96" y="52"/>
                        <a:pt x="96" y="52"/>
                      </a:cubicBezTo>
                      <a:cubicBezTo>
                        <a:pt x="96" y="22"/>
                        <a:pt x="75" y="0"/>
                        <a:pt x="52" y="0"/>
                      </a:cubicBezTo>
                      <a:cubicBezTo>
                        <a:pt x="41" y="0"/>
                        <a:pt x="41" y="0"/>
                        <a:pt x="41" y="0"/>
                      </a:cubicBezTo>
                      <a:cubicBezTo>
                        <a:pt x="18" y="0"/>
                        <a:pt x="0" y="22"/>
                        <a:pt x="0" y="52"/>
                      </a:cubicBezTo>
                      <a:cubicBezTo>
                        <a:pt x="0" y="100"/>
                        <a:pt x="0" y="100"/>
                        <a:pt x="0" y="100"/>
                      </a:cubicBezTo>
                      <a:lnTo>
                        <a:pt x="96" y="100"/>
                      </a:lnTo>
                      <a:close/>
                    </a:path>
                  </a:pathLst>
                </a:custGeom>
                <a:solidFill>
                  <a:srgbClr val="CEA670"/>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grpSp>
      <p:pic>
        <p:nvPicPr>
          <p:cNvPr id="49" name="صورة 19"/>
          <p:cNvPicPr/>
          <p:nvPr/>
        </p:nvPicPr>
        <p:blipFill>
          <a:blip r:embed="rId11">
            <a:extLst>
              <a:ext uri="{28A0092B-C50C-407E-A947-70E740481C1C}">
                <a14:useLocalDpi xmlns:a14="http://schemas.microsoft.com/office/drawing/2010/main" val="0"/>
              </a:ext>
            </a:extLst>
          </a:blip>
          <a:stretch>
            <a:fillRect/>
          </a:stretch>
        </p:blipFill>
        <p:spPr>
          <a:xfrm>
            <a:off x="4099522" y="3397774"/>
            <a:ext cx="6656773" cy="2924175"/>
          </a:xfrm>
          <a:prstGeom prst="rect">
            <a:avLst/>
          </a:prstGeom>
        </p:spPr>
      </p:pic>
    </p:spTree>
    <p:extLst>
      <p:ext uri="{BB962C8B-B14F-4D97-AF65-F5344CB8AC3E}">
        <p14:creationId xmlns:p14="http://schemas.microsoft.com/office/powerpoint/2010/main" val="94395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9"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dirty="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3585526" y="2692266"/>
            <a:ext cx="8288451" cy="5078313"/>
          </a:xfrm>
          <a:prstGeom prst="rect">
            <a:avLst/>
          </a:prstGeom>
        </p:spPr>
        <p:txBody>
          <a:bodyPr wrap="square">
            <a:spAutoFit/>
          </a:bodyPr>
          <a:lstStyle/>
          <a:p>
            <a:pPr algn="justLow" rtl="1"/>
            <a:endParaRPr lang="ar-SA" sz="1800" b="1" dirty="0">
              <a:solidFill>
                <a:srgbClr val="0B0B0B"/>
              </a:solidFill>
              <a:latin typeface="KufiStandardGK" charset="-78"/>
              <a:ea typeface="KufiStandardGK" charset="-78"/>
              <a:cs typeface="KufiStandardGK" charset="-78"/>
            </a:endParaRPr>
          </a:p>
          <a:p>
            <a:pPr algn="justLow" rtl="1"/>
            <a:r>
              <a:rPr lang="ar-SA" sz="1800" b="1" dirty="0">
                <a:solidFill>
                  <a:srgbClr val="00B050"/>
                </a:solidFill>
                <a:latin typeface="KufiStandardGK" charset="-78"/>
                <a:ea typeface="KufiStandardGK" charset="-78"/>
                <a:cs typeface="KufiStandardGK" charset="-78"/>
              </a:rPr>
              <a:t>غاليتي لابد قبل البدء باستخدام شبكات التواصل الاجتماعي أن نأخذ بعين الاعتبار التالي:</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تحديد الهدف من استخدام التطبيق .</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تحديد أوقات محددة في اليوم لاستخدامه تجنبا لضياع الوقت بلا فائدة.</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وضع حدود معينه كخطوط حمراء في التواصل مع الآخرين وخاصة إن كان من الجنس الآخر .</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عدم نشر خبر أو معلومة إلا بعد التأكد من صحتها ونسبتها إلى صاحبها التثبت عند المشاركة في القضايا المطروحة.</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الحكم المتأني على الأشخاص ، و التأكد من الشخصيات قبل التواصل معهم.</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استخدام شبكات التواصل الاجتماعي في نشر المعرفة.</a:t>
            </a:r>
          </a:p>
          <a:p>
            <a:pPr marL="285750" indent="-285750" algn="justLow" rtl="1">
              <a:buFont typeface="Arial" charset="0"/>
              <a:buChar char="•"/>
            </a:pPr>
            <a:r>
              <a:rPr lang="ar-SA" sz="1800" b="1" dirty="0">
                <a:solidFill>
                  <a:srgbClr val="0B0B0B"/>
                </a:solidFill>
                <a:latin typeface="KufiStandardGK" charset="-78"/>
                <a:ea typeface="KufiStandardGK" charset="-78"/>
                <a:cs typeface="KufiStandardGK" charset="-78"/>
              </a:rPr>
              <a:t>استخدام شبكات التواصل الاجتماعي في خدمة المجتمع.</a:t>
            </a: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a:p>
            <a:pPr algn="justLow" rtl="1"/>
            <a:endParaRPr lang="ar-SA" sz="1800" b="1" dirty="0">
              <a:solidFill>
                <a:srgbClr val="0B0B0B"/>
              </a:solidFill>
              <a:latin typeface="KufiStandardGK" charset="-78"/>
              <a:ea typeface="KufiStandardGK" charset="-78"/>
              <a:cs typeface="KufiStandardGK" charset="-78"/>
            </a:endParaRPr>
          </a:p>
        </p:txBody>
      </p:sp>
      <p:sp>
        <p:nvSpPr>
          <p:cNvPr id="59" name="矩形: 圆角 20">
            <a:extLst>
              <a:ext uri="{FF2B5EF4-FFF2-40B4-BE49-F238E27FC236}">
                <a16:creationId xmlns:a16="http://schemas.microsoft.com/office/drawing/2014/main" id="{02C66BE2-4DA2-411E-B5A8-C1D8F5FBE91E}"/>
              </a:ext>
            </a:extLst>
          </p:cNvPr>
          <p:cNvSpPr/>
          <p:nvPr/>
        </p:nvSpPr>
        <p:spPr>
          <a:xfrm>
            <a:off x="1730134" y="7702812"/>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1564292" y="6463989"/>
            <a:ext cx="6395263" cy="2923877"/>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ctr" rtl="1"/>
            <a:endParaRPr lang="en-US" sz="2000" dirty="0">
              <a:solidFill>
                <a:srgbClr val="000000"/>
              </a:solidFill>
              <a:latin typeface="KufiStandardGK" charset="-78"/>
              <a:ea typeface="KufiStandardGK" charset="-78"/>
              <a:cs typeface="KufiStandardGK" charset="-78"/>
            </a:endParaRPr>
          </a:p>
          <a:p>
            <a:pPr algn="ctr" rtl="1"/>
            <a:endParaRPr lang="ar-SA" sz="2000" dirty="0">
              <a:solidFill>
                <a:srgbClr val="000000"/>
              </a:solidFill>
              <a:latin typeface="KufiStandardGK" charset="-78"/>
              <a:ea typeface="KufiStandardGK" charset="-78"/>
              <a:cs typeface="KufiStandardGK" charset="-78"/>
            </a:endParaRPr>
          </a:p>
          <a:p>
            <a:pPr algn="r" rtl="1"/>
            <a:r>
              <a:rPr lang="ar-SA" sz="2000" dirty="0">
                <a:solidFill>
                  <a:srgbClr val="00B050"/>
                </a:solidFill>
                <a:latin typeface="KufiStandardGK" charset="-78"/>
                <a:ea typeface="KufiStandardGK" charset="-78"/>
                <a:cs typeface="KufiStandardGK" charset="-78"/>
              </a:rPr>
              <a:t>كوني مميزة دوماً، مثلاً يُحتذي بك :</a:t>
            </a:r>
          </a:p>
          <a:p>
            <a:pPr algn="r" rtl="1"/>
            <a:r>
              <a:rPr lang="ar-SA" sz="2000" dirty="0">
                <a:solidFill>
                  <a:srgbClr val="000000"/>
                </a:solidFill>
                <a:latin typeface="KufiStandardGK" charset="-78"/>
                <a:ea typeface="KufiStandardGK" charset="-78"/>
                <a:cs typeface="KufiStandardGK" charset="-78"/>
              </a:rPr>
              <a:t>تأكدي مُبدعتي أن صورتك التي تتكون للأخرين أنتِ من يُشكلها فكوني حريصة على اظهارها جميلة و متألقة دوماً.</a:t>
            </a:r>
            <a:endParaRPr lang="ar-SA" sz="2400" dirty="0">
              <a:solidFill>
                <a:srgbClr val="000000"/>
              </a:solidFill>
              <a:latin typeface="KufiStandardGK" charset="-78"/>
              <a:ea typeface="KufiStandardGK" charset="-78"/>
              <a:cs typeface="KufiStandardGK" charset="-78"/>
            </a:endParaRPr>
          </a:p>
          <a:p>
            <a:pPr algn="ctr" rtl="1"/>
            <a:r>
              <a:rPr lang="ar-SA" sz="2400" dirty="0">
                <a:solidFill>
                  <a:srgbClr val="000000"/>
                </a:solidFill>
                <a:latin typeface="KufiStandardGK" charset="-78"/>
                <a:ea typeface="KufiStandardGK" charset="-78"/>
                <a:cs typeface="KufiStandardGK" charset="-78"/>
              </a:rPr>
              <a:t> </a:t>
            </a:r>
            <a:endParaRPr lang="ar-SA" sz="2000" dirty="0">
              <a:solidFill>
                <a:srgbClr val="000000"/>
              </a:solidFill>
            </a:endParaRPr>
          </a:p>
        </p:txBody>
      </p:sp>
      <p:grpSp>
        <p:nvGrpSpPr>
          <p:cNvPr id="5" name="Group 4"/>
          <p:cNvGrpSpPr/>
          <p:nvPr/>
        </p:nvGrpSpPr>
        <p:grpSpPr>
          <a:xfrm>
            <a:off x="59936" y="3753091"/>
            <a:ext cx="3525591" cy="3116935"/>
            <a:chOff x="305601" y="103975"/>
            <a:chExt cx="7103198" cy="6961843"/>
          </a:xfrm>
        </p:grpSpPr>
        <p:grpSp>
          <p:nvGrpSpPr>
            <p:cNvPr id="180" name="Group 179"/>
            <p:cNvGrpSpPr/>
            <p:nvPr/>
          </p:nvGrpSpPr>
          <p:grpSpPr>
            <a:xfrm>
              <a:off x="305601" y="2668073"/>
              <a:ext cx="3524340" cy="3524339"/>
              <a:chOff x="321398" y="1815220"/>
              <a:chExt cx="2308633" cy="2308633"/>
            </a:xfrm>
          </p:grpSpPr>
          <p:sp>
            <p:nvSpPr>
              <p:cNvPr id="181" name="Oval 180"/>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2" name="Oval 181"/>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83" name="Oval 182"/>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8553" y="103975"/>
              <a:ext cx="4310246" cy="4651651"/>
            </a:xfrm>
            <a:prstGeom prst="rect">
              <a:avLst/>
            </a:prstGeom>
          </p:spPr>
        </p:pic>
        <p:sp>
          <p:nvSpPr>
            <p:cNvPr id="185" name="Freeform 12"/>
            <p:cNvSpPr>
              <a:spLocks noEditPoints="1"/>
            </p:cNvSpPr>
            <p:nvPr/>
          </p:nvSpPr>
          <p:spPr bwMode="auto">
            <a:xfrm rot="21146695">
              <a:off x="1428956" y="2647284"/>
              <a:ext cx="1686317" cy="1649584"/>
            </a:xfrm>
            <a:custGeom>
              <a:avLst/>
              <a:gdLst>
                <a:gd name="T0" fmla="*/ 2384 w 2506"/>
                <a:gd name="T1" fmla="*/ 122 h 2453"/>
                <a:gd name="T2" fmla="*/ 2190 w 2506"/>
                <a:gd name="T3" fmla="*/ 0 h 2453"/>
                <a:gd name="T4" fmla="*/ 1389 w 2506"/>
                <a:gd name="T5" fmla="*/ 432 h 2453"/>
                <a:gd name="T6" fmla="*/ 1145 w 2506"/>
                <a:gd name="T7" fmla="*/ 382 h 2453"/>
                <a:gd name="T8" fmla="*/ 220 w 2506"/>
                <a:gd name="T9" fmla="*/ 477 h 2453"/>
                <a:gd name="T10" fmla="*/ 0 w 2506"/>
                <a:gd name="T11" fmla="*/ 819 h 2453"/>
                <a:gd name="T12" fmla="*/ 104 w 2506"/>
                <a:gd name="T13" fmla="*/ 1388 h 2453"/>
                <a:gd name="T14" fmla="*/ 434 w 2506"/>
                <a:gd name="T15" fmla="*/ 1654 h 2453"/>
                <a:gd name="T16" fmla="*/ 833 w 2506"/>
                <a:gd name="T17" fmla="*/ 2453 h 2453"/>
                <a:gd name="T18" fmla="*/ 1168 w 2506"/>
                <a:gd name="T19" fmla="*/ 2358 h 2453"/>
                <a:gd name="T20" fmla="*/ 1305 w 2506"/>
                <a:gd name="T21" fmla="*/ 2109 h 2453"/>
                <a:gd name="T22" fmla="*/ 1274 w 2506"/>
                <a:gd name="T23" fmla="*/ 1904 h 2453"/>
                <a:gd name="T24" fmla="*/ 1312 w 2506"/>
                <a:gd name="T25" fmla="*/ 1739 h 2453"/>
                <a:gd name="T26" fmla="*/ 1237 w 2506"/>
                <a:gd name="T27" fmla="*/ 1618 h 2453"/>
                <a:gd name="T28" fmla="*/ 1389 w 2506"/>
                <a:gd name="T29" fmla="*/ 1606 h 2453"/>
                <a:gd name="T30" fmla="*/ 2190 w 2506"/>
                <a:gd name="T31" fmla="*/ 2051 h 2453"/>
                <a:gd name="T32" fmla="*/ 2384 w 2506"/>
                <a:gd name="T33" fmla="*/ 1928 h 2453"/>
                <a:gd name="T34" fmla="*/ 2506 w 2506"/>
                <a:gd name="T35" fmla="*/ 1017 h 2453"/>
                <a:gd name="T36" fmla="*/ 833 w 2506"/>
                <a:gd name="T37" fmla="*/ 2318 h 2453"/>
                <a:gd name="T38" fmla="*/ 556 w 2506"/>
                <a:gd name="T39" fmla="*/ 1592 h 2453"/>
                <a:gd name="T40" fmla="*/ 1176 w 2506"/>
                <a:gd name="T41" fmla="*/ 2149 h 2453"/>
                <a:gd name="T42" fmla="*/ 1128 w 2506"/>
                <a:gd name="T43" fmla="*/ 2229 h 2453"/>
                <a:gd name="T44" fmla="*/ 833 w 2506"/>
                <a:gd name="T45" fmla="*/ 2318 h 2453"/>
                <a:gd name="T46" fmla="*/ 136 w 2506"/>
                <a:gd name="T47" fmla="*/ 819 h 2453"/>
                <a:gd name="T48" fmla="*/ 147 w 2506"/>
                <a:gd name="T49" fmla="*/ 1253 h 2453"/>
                <a:gd name="T50" fmla="*/ 219 w 2506"/>
                <a:gd name="T51" fmla="*/ 1264 h 2453"/>
                <a:gd name="T52" fmla="*/ 476 w 2506"/>
                <a:gd name="T53" fmla="*/ 517 h 2453"/>
                <a:gd name="T54" fmla="*/ 1140 w 2506"/>
                <a:gd name="T55" fmla="*/ 1521 h 2453"/>
                <a:gd name="T56" fmla="*/ 476 w 2506"/>
                <a:gd name="T57" fmla="*/ 1521 h 2453"/>
                <a:gd name="T58" fmla="*/ 1090 w 2506"/>
                <a:gd name="T59" fmla="*/ 1638 h 2453"/>
                <a:gd name="T60" fmla="*/ 1148 w 2506"/>
                <a:gd name="T61" fmla="*/ 1823 h 2453"/>
                <a:gd name="T62" fmla="*/ 1212 w 2506"/>
                <a:gd name="T63" fmla="*/ 567 h 2453"/>
                <a:gd name="T64" fmla="*/ 2132 w 2506"/>
                <a:gd name="T65" fmla="*/ 201 h 2453"/>
                <a:gd name="T66" fmla="*/ 1421 w 2506"/>
                <a:gd name="T67" fmla="*/ 1471 h 2453"/>
                <a:gd name="T68" fmla="*/ 1212 w 2506"/>
                <a:gd name="T69" fmla="*/ 567 h 2453"/>
                <a:gd name="T70" fmla="*/ 2248 w 2506"/>
                <a:gd name="T71" fmla="*/ 135 h 2453"/>
                <a:gd name="T72" fmla="*/ 2203 w 2506"/>
                <a:gd name="T73" fmla="*/ 1915 h 2453"/>
                <a:gd name="T74" fmla="*/ 2319 w 2506"/>
                <a:gd name="T75" fmla="*/ 1169 h 2453"/>
                <a:gd name="T76" fmla="*/ 2371 w 2506"/>
                <a:gd name="T77" fmla="*/ 1017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06" h="2453">
                  <a:moveTo>
                    <a:pt x="2384" y="735"/>
                  </a:moveTo>
                  <a:cubicBezTo>
                    <a:pt x="2384" y="122"/>
                    <a:pt x="2384" y="122"/>
                    <a:pt x="2384" y="122"/>
                  </a:cubicBezTo>
                  <a:cubicBezTo>
                    <a:pt x="2384" y="54"/>
                    <a:pt x="2329" y="0"/>
                    <a:pt x="2261" y="0"/>
                  </a:cubicBezTo>
                  <a:cubicBezTo>
                    <a:pt x="2190" y="0"/>
                    <a:pt x="2190" y="0"/>
                    <a:pt x="2190" y="0"/>
                  </a:cubicBezTo>
                  <a:cubicBezTo>
                    <a:pt x="2138" y="0"/>
                    <a:pt x="2094" y="32"/>
                    <a:pt x="2076" y="78"/>
                  </a:cubicBezTo>
                  <a:cubicBezTo>
                    <a:pt x="1389" y="432"/>
                    <a:pt x="1389" y="432"/>
                    <a:pt x="1389" y="432"/>
                  </a:cubicBezTo>
                  <a:cubicBezTo>
                    <a:pt x="1248" y="432"/>
                    <a:pt x="1248" y="432"/>
                    <a:pt x="1248" y="432"/>
                  </a:cubicBezTo>
                  <a:cubicBezTo>
                    <a:pt x="1224" y="401"/>
                    <a:pt x="1186" y="382"/>
                    <a:pt x="1145" y="382"/>
                  </a:cubicBezTo>
                  <a:cubicBezTo>
                    <a:pt x="476" y="382"/>
                    <a:pt x="476" y="382"/>
                    <a:pt x="476" y="382"/>
                  </a:cubicBezTo>
                  <a:cubicBezTo>
                    <a:pt x="382" y="382"/>
                    <a:pt x="291" y="416"/>
                    <a:pt x="220" y="477"/>
                  </a:cubicBezTo>
                  <a:cubicBezTo>
                    <a:pt x="166" y="523"/>
                    <a:pt x="126" y="583"/>
                    <a:pt x="104" y="650"/>
                  </a:cubicBezTo>
                  <a:cubicBezTo>
                    <a:pt x="42" y="682"/>
                    <a:pt x="0" y="746"/>
                    <a:pt x="0" y="819"/>
                  </a:cubicBezTo>
                  <a:cubicBezTo>
                    <a:pt x="0" y="1219"/>
                    <a:pt x="0" y="1219"/>
                    <a:pt x="0" y="1219"/>
                  </a:cubicBezTo>
                  <a:cubicBezTo>
                    <a:pt x="0" y="1293"/>
                    <a:pt x="42" y="1357"/>
                    <a:pt x="104" y="1388"/>
                  </a:cubicBezTo>
                  <a:cubicBezTo>
                    <a:pt x="126" y="1455"/>
                    <a:pt x="166" y="1515"/>
                    <a:pt x="220" y="1561"/>
                  </a:cubicBezTo>
                  <a:cubicBezTo>
                    <a:pt x="280" y="1613"/>
                    <a:pt x="355" y="1646"/>
                    <a:pt x="434" y="1654"/>
                  </a:cubicBezTo>
                  <a:cubicBezTo>
                    <a:pt x="642" y="2317"/>
                    <a:pt x="642" y="2317"/>
                    <a:pt x="642" y="2317"/>
                  </a:cubicBezTo>
                  <a:cubicBezTo>
                    <a:pt x="668" y="2398"/>
                    <a:pt x="744" y="2453"/>
                    <a:pt x="833" y="2453"/>
                  </a:cubicBezTo>
                  <a:cubicBezTo>
                    <a:pt x="855" y="2453"/>
                    <a:pt x="876" y="2450"/>
                    <a:pt x="897" y="2443"/>
                  </a:cubicBezTo>
                  <a:cubicBezTo>
                    <a:pt x="1168" y="2358"/>
                    <a:pt x="1168" y="2358"/>
                    <a:pt x="1168" y="2358"/>
                  </a:cubicBezTo>
                  <a:cubicBezTo>
                    <a:pt x="1219" y="2342"/>
                    <a:pt x="1262" y="2308"/>
                    <a:pt x="1288" y="2263"/>
                  </a:cubicBezTo>
                  <a:cubicBezTo>
                    <a:pt x="1315" y="2216"/>
                    <a:pt x="1321" y="2160"/>
                    <a:pt x="1305" y="2109"/>
                  </a:cubicBezTo>
                  <a:cubicBezTo>
                    <a:pt x="1246" y="1921"/>
                    <a:pt x="1246" y="1921"/>
                    <a:pt x="1246" y="1921"/>
                  </a:cubicBezTo>
                  <a:cubicBezTo>
                    <a:pt x="1274" y="1904"/>
                    <a:pt x="1274" y="1904"/>
                    <a:pt x="1274" y="1904"/>
                  </a:cubicBezTo>
                  <a:cubicBezTo>
                    <a:pt x="1330" y="1869"/>
                    <a:pt x="1347" y="1795"/>
                    <a:pt x="1313" y="1739"/>
                  </a:cubicBezTo>
                  <a:cubicBezTo>
                    <a:pt x="1312" y="1739"/>
                    <a:pt x="1312" y="1739"/>
                    <a:pt x="1312" y="1739"/>
                  </a:cubicBezTo>
                  <a:cubicBezTo>
                    <a:pt x="1312" y="1739"/>
                    <a:pt x="1312" y="1739"/>
                    <a:pt x="1312" y="1739"/>
                  </a:cubicBezTo>
                  <a:cubicBezTo>
                    <a:pt x="1237" y="1618"/>
                    <a:pt x="1237" y="1618"/>
                    <a:pt x="1237" y="1618"/>
                  </a:cubicBezTo>
                  <a:cubicBezTo>
                    <a:pt x="1241" y="1614"/>
                    <a:pt x="1244" y="1611"/>
                    <a:pt x="1248" y="1606"/>
                  </a:cubicBezTo>
                  <a:cubicBezTo>
                    <a:pt x="1389" y="1606"/>
                    <a:pt x="1389" y="1606"/>
                    <a:pt x="1389" y="1606"/>
                  </a:cubicBezTo>
                  <a:cubicBezTo>
                    <a:pt x="2072" y="1958"/>
                    <a:pt x="2072" y="1958"/>
                    <a:pt x="2072" y="1958"/>
                  </a:cubicBezTo>
                  <a:cubicBezTo>
                    <a:pt x="2085" y="2011"/>
                    <a:pt x="2133" y="2051"/>
                    <a:pt x="2190" y="2051"/>
                  </a:cubicBezTo>
                  <a:cubicBezTo>
                    <a:pt x="2261" y="2051"/>
                    <a:pt x="2261" y="2051"/>
                    <a:pt x="2261" y="2051"/>
                  </a:cubicBezTo>
                  <a:cubicBezTo>
                    <a:pt x="2329" y="2051"/>
                    <a:pt x="2384" y="1996"/>
                    <a:pt x="2384" y="1928"/>
                  </a:cubicBezTo>
                  <a:cubicBezTo>
                    <a:pt x="2384" y="1299"/>
                    <a:pt x="2384" y="1299"/>
                    <a:pt x="2384" y="1299"/>
                  </a:cubicBezTo>
                  <a:cubicBezTo>
                    <a:pt x="2461" y="1226"/>
                    <a:pt x="2506" y="1124"/>
                    <a:pt x="2506" y="1017"/>
                  </a:cubicBezTo>
                  <a:cubicBezTo>
                    <a:pt x="2506" y="909"/>
                    <a:pt x="2461" y="807"/>
                    <a:pt x="2384" y="735"/>
                  </a:cubicBezTo>
                  <a:close/>
                  <a:moveTo>
                    <a:pt x="833" y="2318"/>
                  </a:moveTo>
                  <a:cubicBezTo>
                    <a:pt x="804" y="2318"/>
                    <a:pt x="779" y="2301"/>
                    <a:pt x="771" y="2276"/>
                  </a:cubicBezTo>
                  <a:cubicBezTo>
                    <a:pt x="556" y="1592"/>
                    <a:pt x="556" y="1592"/>
                    <a:pt x="556" y="1592"/>
                  </a:cubicBezTo>
                  <a:cubicBezTo>
                    <a:pt x="1001" y="1592"/>
                    <a:pt x="1001" y="1592"/>
                    <a:pt x="1001" y="1592"/>
                  </a:cubicBezTo>
                  <a:cubicBezTo>
                    <a:pt x="1176" y="2149"/>
                    <a:pt x="1176" y="2149"/>
                    <a:pt x="1176" y="2149"/>
                  </a:cubicBezTo>
                  <a:cubicBezTo>
                    <a:pt x="1181" y="2164"/>
                    <a:pt x="1179" y="2181"/>
                    <a:pt x="1170" y="2196"/>
                  </a:cubicBezTo>
                  <a:cubicBezTo>
                    <a:pt x="1161" y="2212"/>
                    <a:pt x="1146" y="2223"/>
                    <a:pt x="1128" y="2229"/>
                  </a:cubicBezTo>
                  <a:cubicBezTo>
                    <a:pt x="856" y="2314"/>
                    <a:pt x="856" y="2314"/>
                    <a:pt x="856" y="2314"/>
                  </a:cubicBezTo>
                  <a:cubicBezTo>
                    <a:pt x="849" y="2317"/>
                    <a:pt x="841" y="2318"/>
                    <a:pt x="833" y="2318"/>
                  </a:cubicBezTo>
                  <a:close/>
                  <a:moveTo>
                    <a:pt x="136" y="1219"/>
                  </a:moveTo>
                  <a:cubicBezTo>
                    <a:pt x="136" y="819"/>
                    <a:pt x="136" y="819"/>
                    <a:pt x="136" y="819"/>
                  </a:cubicBezTo>
                  <a:cubicBezTo>
                    <a:pt x="136" y="806"/>
                    <a:pt x="140" y="795"/>
                    <a:pt x="147" y="785"/>
                  </a:cubicBezTo>
                  <a:cubicBezTo>
                    <a:pt x="147" y="1253"/>
                    <a:pt x="147" y="1253"/>
                    <a:pt x="147" y="1253"/>
                  </a:cubicBezTo>
                  <a:cubicBezTo>
                    <a:pt x="140" y="1244"/>
                    <a:pt x="136" y="1232"/>
                    <a:pt x="136" y="1219"/>
                  </a:cubicBezTo>
                  <a:close/>
                  <a:moveTo>
                    <a:pt x="219" y="1264"/>
                  </a:moveTo>
                  <a:cubicBezTo>
                    <a:pt x="219" y="774"/>
                    <a:pt x="219" y="774"/>
                    <a:pt x="219" y="774"/>
                  </a:cubicBezTo>
                  <a:cubicBezTo>
                    <a:pt x="219" y="632"/>
                    <a:pt x="334" y="517"/>
                    <a:pt x="476" y="517"/>
                  </a:cubicBezTo>
                  <a:cubicBezTo>
                    <a:pt x="1140" y="517"/>
                    <a:pt x="1140" y="517"/>
                    <a:pt x="1140" y="517"/>
                  </a:cubicBezTo>
                  <a:cubicBezTo>
                    <a:pt x="1140" y="1521"/>
                    <a:pt x="1140" y="1521"/>
                    <a:pt x="1140" y="1521"/>
                  </a:cubicBezTo>
                  <a:cubicBezTo>
                    <a:pt x="1054" y="1521"/>
                    <a:pt x="1054" y="1521"/>
                    <a:pt x="1054" y="1521"/>
                  </a:cubicBezTo>
                  <a:cubicBezTo>
                    <a:pt x="476" y="1521"/>
                    <a:pt x="476" y="1521"/>
                    <a:pt x="476" y="1521"/>
                  </a:cubicBezTo>
                  <a:cubicBezTo>
                    <a:pt x="334" y="1521"/>
                    <a:pt x="219" y="1406"/>
                    <a:pt x="219" y="1264"/>
                  </a:cubicBezTo>
                  <a:close/>
                  <a:moveTo>
                    <a:pt x="1090" y="1638"/>
                  </a:moveTo>
                  <a:cubicBezTo>
                    <a:pt x="1189" y="1797"/>
                    <a:pt x="1189" y="1797"/>
                    <a:pt x="1189" y="1797"/>
                  </a:cubicBezTo>
                  <a:cubicBezTo>
                    <a:pt x="1148" y="1823"/>
                    <a:pt x="1148" y="1823"/>
                    <a:pt x="1148" y="1823"/>
                  </a:cubicBezTo>
                  <a:lnTo>
                    <a:pt x="1090" y="1638"/>
                  </a:lnTo>
                  <a:close/>
                  <a:moveTo>
                    <a:pt x="1212" y="567"/>
                  </a:moveTo>
                  <a:cubicBezTo>
                    <a:pt x="1421" y="567"/>
                    <a:pt x="1421" y="567"/>
                    <a:pt x="1421" y="567"/>
                  </a:cubicBezTo>
                  <a:cubicBezTo>
                    <a:pt x="2132" y="201"/>
                    <a:pt x="2132" y="201"/>
                    <a:pt x="2132" y="201"/>
                  </a:cubicBezTo>
                  <a:cubicBezTo>
                    <a:pt x="2132" y="1837"/>
                    <a:pt x="2132" y="1837"/>
                    <a:pt x="2132" y="1837"/>
                  </a:cubicBezTo>
                  <a:cubicBezTo>
                    <a:pt x="1421" y="1471"/>
                    <a:pt x="1421" y="1471"/>
                    <a:pt x="1421" y="1471"/>
                  </a:cubicBezTo>
                  <a:cubicBezTo>
                    <a:pt x="1212" y="1471"/>
                    <a:pt x="1212" y="1471"/>
                    <a:pt x="1212" y="1471"/>
                  </a:cubicBezTo>
                  <a:lnTo>
                    <a:pt x="1212" y="567"/>
                  </a:lnTo>
                  <a:close/>
                  <a:moveTo>
                    <a:pt x="2203" y="135"/>
                  </a:moveTo>
                  <a:cubicBezTo>
                    <a:pt x="2248" y="135"/>
                    <a:pt x="2248" y="135"/>
                    <a:pt x="2248" y="135"/>
                  </a:cubicBezTo>
                  <a:cubicBezTo>
                    <a:pt x="2248" y="1915"/>
                    <a:pt x="2248" y="1915"/>
                    <a:pt x="2248" y="1915"/>
                  </a:cubicBezTo>
                  <a:cubicBezTo>
                    <a:pt x="2203" y="1915"/>
                    <a:pt x="2203" y="1915"/>
                    <a:pt x="2203" y="1915"/>
                  </a:cubicBezTo>
                  <a:lnTo>
                    <a:pt x="2203" y="135"/>
                  </a:lnTo>
                  <a:close/>
                  <a:moveTo>
                    <a:pt x="2319" y="1169"/>
                  </a:moveTo>
                  <a:cubicBezTo>
                    <a:pt x="2319" y="865"/>
                    <a:pt x="2319" y="865"/>
                    <a:pt x="2319" y="865"/>
                  </a:cubicBezTo>
                  <a:cubicBezTo>
                    <a:pt x="2352" y="907"/>
                    <a:pt x="2371" y="960"/>
                    <a:pt x="2371" y="1017"/>
                  </a:cubicBezTo>
                  <a:cubicBezTo>
                    <a:pt x="2371" y="1074"/>
                    <a:pt x="2352" y="1126"/>
                    <a:pt x="2319" y="1169"/>
                  </a:cubicBezTo>
                  <a:close/>
                </a:path>
              </a:pathLst>
            </a:custGeom>
            <a:solidFill>
              <a:srgbClr val="FFFFFF"/>
            </a:solidFill>
            <a:ln>
              <a:noFill/>
            </a:ln>
          </p:spPr>
          <p:txBody>
            <a:bodyPr vert="horz" wrap="square" lIns="182843" tIns="91422" rIns="182843" bIns="91422" numCol="1" anchor="t" anchorCtr="0" compatLnSpc="1">
              <a:prstTxWarp prst="textNoShape">
                <a:avLst/>
              </a:prstTxWarp>
            </a:bodyPr>
            <a:lstStyle/>
            <a:p>
              <a:pPr defTabSz="914400"/>
              <a:endParaRPr lang="id-ID" sz="1800" kern="0" dirty="0">
                <a:solidFill>
                  <a:prstClr val="black"/>
                </a:solidFill>
                <a:latin typeface="Lato Light"/>
              </a:endParaRPr>
            </a:p>
          </p:txBody>
        </p:sp>
        <p:grpSp>
          <p:nvGrpSpPr>
            <p:cNvPr id="186" name="Group 185"/>
            <p:cNvGrpSpPr/>
            <p:nvPr/>
          </p:nvGrpSpPr>
          <p:grpSpPr>
            <a:xfrm>
              <a:off x="1180880" y="3895844"/>
              <a:ext cx="1271584" cy="3169974"/>
              <a:chOff x="1019536" y="4726435"/>
              <a:chExt cx="907027" cy="2261158"/>
            </a:xfrm>
          </p:grpSpPr>
          <p:grpSp>
            <p:nvGrpSpPr>
              <p:cNvPr id="187" name="Group 186"/>
              <p:cNvGrpSpPr/>
              <p:nvPr/>
            </p:nvGrpSpPr>
            <p:grpSpPr>
              <a:xfrm>
                <a:off x="1019536" y="5075007"/>
                <a:ext cx="743545" cy="1912586"/>
                <a:chOff x="391255" y="3032223"/>
                <a:chExt cx="1597623" cy="4109490"/>
              </a:xfrm>
              <a:effectLst/>
            </p:grpSpPr>
            <p:sp>
              <p:nvSpPr>
                <p:cNvPr id="194" name="Freeform 6"/>
                <p:cNvSpPr>
                  <a:spLocks/>
                </p:cNvSpPr>
                <p:nvPr/>
              </p:nvSpPr>
              <p:spPr bwMode="auto">
                <a:xfrm>
                  <a:off x="391255" y="3032223"/>
                  <a:ext cx="1597623" cy="2755089"/>
                </a:xfrm>
                <a:custGeom>
                  <a:avLst/>
                  <a:gdLst>
                    <a:gd name="T0" fmla="*/ 155 w 665"/>
                    <a:gd name="T1" fmla="*/ 957 h 1159"/>
                    <a:gd name="T2" fmla="*/ 155 w 665"/>
                    <a:gd name="T3" fmla="*/ 1159 h 1159"/>
                    <a:gd name="T4" fmla="*/ 504 w 665"/>
                    <a:gd name="T5" fmla="*/ 1159 h 1159"/>
                    <a:gd name="T6" fmla="*/ 504 w 665"/>
                    <a:gd name="T7" fmla="*/ 973 h 1159"/>
                    <a:gd name="T8" fmla="*/ 516 w 665"/>
                    <a:gd name="T9" fmla="*/ 973 h 1159"/>
                    <a:gd name="T10" fmla="*/ 580 w 665"/>
                    <a:gd name="T11" fmla="*/ 890 h 1159"/>
                    <a:gd name="T12" fmla="*/ 647 w 665"/>
                    <a:gd name="T13" fmla="*/ 732 h 1159"/>
                    <a:gd name="T14" fmla="*/ 664 w 665"/>
                    <a:gd name="T15" fmla="*/ 646 h 1159"/>
                    <a:gd name="T16" fmla="*/ 661 w 665"/>
                    <a:gd name="T17" fmla="*/ 550 h 1159"/>
                    <a:gd name="T18" fmla="*/ 516 w 665"/>
                    <a:gd name="T19" fmla="*/ 517 h 1159"/>
                    <a:gd name="T20" fmla="*/ 458 w 665"/>
                    <a:gd name="T21" fmla="*/ 564 h 1159"/>
                    <a:gd name="T22" fmla="*/ 380 w 665"/>
                    <a:gd name="T23" fmla="*/ 549 h 1159"/>
                    <a:gd name="T24" fmla="*/ 295 w 665"/>
                    <a:gd name="T25" fmla="*/ 435 h 1159"/>
                    <a:gd name="T26" fmla="*/ 323 w 665"/>
                    <a:gd name="T27" fmla="*/ 264 h 1159"/>
                    <a:gd name="T28" fmla="*/ 380 w 665"/>
                    <a:gd name="T29" fmla="*/ 178 h 1159"/>
                    <a:gd name="T30" fmla="*/ 508 w 665"/>
                    <a:gd name="T31" fmla="*/ 109 h 1159"/>
                    <a:gd name="T32" fmla="*/ 508 w 665"/>
                    <a:gd name="T33" fmla="*/ 36 h 1159"/>
                    <a:gd name="T34" fmla="*/ 499 w 665"/>
                    <a:gd name="T35" fmla="*/ 26 h 1159"/>
                    <a:gd name="T36" fmla="*/ 428 w 665"/>
                    <a:gd name="T37" fmla="*/ 19 h 1159"/>
                    <a:gd name="T38" fmla="*/ 266 w 665"/>
                    <a:gd name="T39" fmla="*/ 93 h 1159"/>
                    <a:gd name="T40" fmla="*/ 209 w 665"/>
                    <a:gd name="T41" fmla="*/ 150 h 1159"/>
                    <a:gd name="T42" fmla="*/ 18 w 665"/>
                    <a:gd name="T43" fmla="*/ 468 h 1159"/>
                    <a:gd name="T44" fmla="*/ 13 w 665"/>
                    <a:gd name="T45" fmla="*/ 481 h 1159"/>
                    <a:gd name="T46" fmla="*/ 0 w 665"/>
                    <a:gd name="T47" fmla="*/ 565 h 1159"/>
                    <a:gd name="T48" fmla="*/ 0 w 665"/>
                    <a:gd name="T49" fmla="*/ 569 h 1159"/>
                    <a:gd name="T50" fmla="*/ 8 w 665"/>
                    <a:gd name="T51" fmla="*/ 637 h 1159"/>
                    <a:gd name="T52" fmla="*/ 92 w 665"/>
                    <a:gd name="T53" fmla="*/ 873 h 1159"/>
                    <a:gd name="T54" fmla="*/ 155 w 665"/>
                    <a:gd name="T55" fmla="*/ 9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1159">
                      <a:moveTo>
                        <a:pt x="155" y="957"/>
                      </a:moveTo>
                      <a:cubicBezTo>
                        <a:pt x="155" y="1159"/>
                        <a:pt x="155" y="1159"/>
                        <a:pt x="155" y="1159"/>
                      </a:cubicBezTo>
                      <a:cubicBezTo>
                        <a:pt x="504" y="1159"/>
                        <a:pt x="504" y="1159"/>
                        <a:pt x="504" y="1159"/>
                      </a:cubicBezTo>
                      <a:cubicBezTo>
                        <a:pt x="504" y="973"/>
                        <a:pt x="504" y="973"/>
                        <a:pt x="504" y="973"/>
                      </a:cubicBezTo>
                      <a:cubicBezTo>
                        <a:pt x="516" y="973"/>
                        <a:pt x="516" y="973"/>
                        <a:pt x="516" y="973"/>
                      </a:cubicBezTo>
                      <a:cubicBezTo>
                        <a:pt x="540" y="973"/>
                        <a:pt x="563" y="937"/>
                        <a:pt x="580" y="890"/>
                      </a:cubicBezTo>
                      <a:cubicBezTo>
                        <a:pt x="647" y="732"/>
                        <a:pt x="647" y="732"/>
                        <a:pt x="647" y="732"/>
                      </a:cubicBezTo>
                      <a:cubicBezTo>
                        <a:pt x="659" y="705"/>
                        <a:pt x="665" y="676"/>
                        <a:pt x="664" y="646"/>
                      </a:cubicBezTo>
                      <a:cubicBezTo>
                        <a:pt x="661" y="550"/>
                        <a:pt x="661" y="550"/>
                        <a:pt x="661" y="550"/>
                      </a:cubicBezTo>
                      <a:cubicBezTo>
                        <a:pt x="661" y="499"/>
                        <a:pt x="516" y="517"/>
                        <a:pt x="516" y="517"/>
                      </a:cubicBezTo>
                      <a:cubicBezTo>
                        <a:pt x="516" y="551"/>
                        <a:pt x="491" y="571"/>
                        <a:pt x="458" y="564"/>
                      </a:cubicBezTo>
                      <a:cubicBezTo>
                        <a:pt x="458" y="564"/>
                        <a:pt x="398" y="559"/>
                        <a:pt x="380" y="549"/>
                      </a:cubicBezTo>
                      <a:cubicBezTo>
                        <a:pt x="362" y="538"/>
                        <a:pt x="305" y="476"/>
                        <a:pt x="295" y="435"/>
                      </a:cubicBezTo>
                      <a:cubicBezTo>
                        <a:pt x="282" y="382"/>
                        <a:pt x="320" y="284"/>
                        <a:pt x="323" y="264"/>
                      </a:cubicBezTo>
                      <a:cubicBezTo>
                        <a:pt x="326" y="244"/>
                        <a:pt x="365" y="188"/>
                        <a:pt x="380" y="178"/>
                      </a:cubicBezTo>
                      <a:cubicBezTo>
                        <a:pt x="395" y="169"/>
                        <a:pt x="508" y="109"/>
                        <a:pt x="508" y="109"/>
                      </a:cubicBezTo>
                      <a:cubicBezTo>
                        <a:pt x="529" y="90"/>
                        <a:pt x="526" y="56"/>
                        <a:pt x="508" y="36"/>
                      </a:cubicBezTo>
                      <a:cubicBezTo>
                        <a:pt x="499" y="26"/>
                        <a:pt x="499" y="26"/>
                        <a:pt x="499" y="26"/>
                      </a:cubicBezTo>
                      <a:cubicBezTo>
                        <a:pt x="481" y="6"/>
                        <a:pt x="450" y="0"/>
                        <a:pt x="428" y="19"/>
                      </a:cubicBezTo>
                      <a:cubicBezTo>
                        <a:pt x="266" y="93"/>
                        <a:pt x="266" y="93"/>
                        <a:pt x="266" y="93"/>
                      </a:cubicBezTo>
                      <a:cubicBezTo>
                        <a:pt x="209" y="150"/>
                        <a:pt x="209" y="150"/>
                        <a:pt x="209" y="150"/>
                      </a:cubicBezTo>
                      <a:cubicBezTo>
                        <a:pt x="18" y="468"/>
                        <a:pt x="18" y="468"/>
                        <a:pt x="18" y="468"/>
                      </a:cubicBezTo>
                      <a:cubicBezTo>
                        <a:pt x="16" y="472"/>
                        <a:pt x="14" y="477"/>
                        <a:pt x="13" y="481"/>
                      </a:cubicBezTo>
                      <a:cubicBezTo>
                        <a:pt x="5" y="508"/>
                        <a:pt x="0" y="536"/>
                        <a:pt x="0" y="565"/>
                      </a:cubicBezTo>
                      <a:cubicBezTo>
                        <a:pt x="0" y="569"/>
                        <a:pt x="0" y="569"/>
                        <a:pt x="0" y="569"/>
                      </a:cubicBezTo>
                      <a:cubicBezTo>
                        <a:pt x="0" y="592"/>
                        <a:pt x="3" y="615"/>
                        <a:pt x="8" y="637"/>
                      </a:cubicBezTo>
                      <a:cubicBezTo>
                        <a:pt x="92" y="873"/>
                        <a:pt x="92" y="873"/>
                        <a:pt x="92" y="873"/>
                      </a:cubicBezTo>
                      <a:cubicBezTo>
                        <a:pt x="92" y="912"/>
                        <a:pt x="130" y="946"/>
                        <a:pt x="155" y="957"/>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5" name="Rectangle 7"/>
                <p:cNvSpPr>
                  <a:spLocks noChangeArrowheads="1"/>
                </p:cNvSpPr>
                <p:nvPr/>
              </p:nvSpPr>
              <p:spPr bwMode="auto">
                <a:xfrm>
                  <a:off x="668398" y="5787312"/>
                  <a:ext cx="978136" cy="342353"/>
                </a:xfrm>
                <a:prstGeom prst="rect">
                  <a:avLst/>
                </a:prstGeom>
                <a:solidFill>
                  <a:srgbClr val="FEFEFE">
                    <a:lumMod val="60000"/>
                    <a:lumOff val="40000"/>
                  </a:srgbClr>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6" name="Rectangle 8"/>
                <p:cNvSpPr>
                  <a:spLocks noChangeArrowheads="1"/>
                </p:cNvSpPr>
                <p:nvPr/>
              </p:nvSpPr>
              <p:spPr bwMode="auto">
                <a:xfrm>
                  <a:off x="521673" y="6080752"/>
                  <a:ext cx="1141159" cy="1060961"/>
                </a:xfrm>
                <a:prstGeom prst="rect">
                  <a:avLst/>
                </a:prstGeom>
                <a:solidFill>
                  <a:srgbClr val="FEFEF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nvGrpSpPr>
              <p:cNvPr id="188" name="Group 187"/>
              <p:cNvGrpSpPr/>
              <p:nvPr/>
            </p:nvGrpSpPr>
            <p:grpSpPr>
              <a:xfrm>
                <a:off x="1351888" y="4726435"/>
                <a:ext cx="574675" cy="982663"/>
                <a:chOff x="2305228" y="4612464"/>
                <a:chExt cx="574675" cy="982663"/>
              </a:xfrm>
            </p:grpSpPr>
            <p:sp>
              <p:nvSpPr>
                <p:cNvPr id="192"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3" name="Rectangle 192"/>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grpSp>
            <p:nvGrpSpPr>
              <p:cNvPr id="189" name="Group 188"/>
              <p:cNvGrpSpPr/>
              <p:nvPr/>
            </p:nvGrpSpPr>
            <p:grpSpPr>
              <a:xfrm>
                <a:off x="1598825" y="5320784"/>
                <a:ext cx="159333" cy="470406"/>
                <a:chOff x="1630227" y="3651709"/>
                <a:chExt cx="342353" cy="1010741"/>
              </a:xfrm>
              <a:solidFill>
                <a:srgbClr val="F36622">
                  <a:lumMod val="40000"/>
                  <a:lumOff val="60000"/>
                </a:srgbClr>
              </a:solidFill>
              <a:effectLst/>
            </p:grpSpPr>
            <p:sp>
              <p:nvSpPr>
                <p:cNvPr id="190" name="Freeform 10"/>
                <p:cNvSpPr>
                  <a:spLocks/>
                </p:cNvSpPr>
                <p:nvPr/>
              </p:nvSpPr>
              <p:spPr bwMode="auto">
                <a:xfrm>
                  <a:off x="1630227" y="3651709"/>
                  <a:ext cx="342353" cy="1010741"/>
                </a:xfrm>
                <a:custGeom>
                  <a:avLst/>
                  <a:gdLst>
                    <a:gd name="T0" fmla="*/ 70 w 148"/>
                    <a:gd name="T1" fmla="*/ 0 h 421"/>
                    <a:gd name="T2" fmla="*/ 70 w 148"/>
                    <a:gd name="T3" fmla="*/ 0 h 421"/>
                    <a:gd name="T4" fmla="*/ 140 w 148"/>
                    <a:gd name="T5" fmla="*/ 70 h 421"/>
                    <a:gd name="T6" fmla="*/ 148 w 148"/>
                    <a:gd name="T7" fmla="*/ 349 h 421"/>
                    <a:gd name="T8" fmla="*/ 70 w 148"/>
                    <a:gd name="T9" fmla="*/ 421 h 421"/>
                    <a:gd name="T10" fmla="*/ 70 w 148"/>
                    <a:gd name="T11" fmla="*/ 421 h 421"/>
                    <a:gd name="T12" fmla="*/ 0 w 148"/>
                    <a:gd name="T13" fmla="*/ 351 h 421"/>
                    <a:gd name="T14" fmla="*/ 0 w 148"/>
                    <a:gd name="T15" fmla="*/ 70 h 421"/>
                    <a:gd name="T16" fmla="*/ 70 w 148"/>
                    <a:gd name="T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21">
                      <a:moveTo>
                        <a:pt x="70" y="0"/>
                      </a:moveTo>
                      <a:cubicBezTo>
                        <a:pt x="70" y="0"/>
                        <a:pt x="70" y="0"/>
                        <a:pt x="70" y="0"/>
                      </a:cubicBezTo>
                      <a:cubicBezTo>
                        <a:pt x="109" y="0"/>
                        <a:pt x="140" y="32"/>
                        <a:pt x="140" y="70"/>
                      </a:cubicBezTo>
                      <a:cubicBezTo>
                        <a:pt x="148" y="349"/>
                        <a:pt x="148" y="349"/>
                        <a:pt x="148" y="349"/>
                      </a:cubicBezTo>
                      <a:cubicBezTo>
                        <a:pt x="148" y="388"/>
                        <a:pt x="109" y="421"/>
                        <a:pt x="70" y="421"/>
                      </a:cubicBezTo>
                      <a:cubicBezTo>
                        <a:pt x="70" y="421"/>
                        <a:pt x="70" y="421"/>
                        <a:pt x="70" y="421"/>
                      </a:cubicBezTo>
                      <a:cubicBezTo>
                        <a:pt x="32" y="421"/>
                        <a:pt x="0" y="389"/>
                        <a:pt x="0" y="351"/>
                      </a:cubicBezTo>
                      <a:cubicBezTo>
                        <a:pt x="0" y="70"/>
                        <a:pt x="0" y="70"/>
                        <a:pt x="0" y="70"/>
                      </a:cubicBezTo>
                      <a:cubicBezTo>
                        <a:pt x="0" y="32"/>
                        <a:pt x="32" y="0"/>
                        <a:pt x="70" y="0"/>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sp>
              <p:nvSpPr>
                <p:cNvPr id="191" name="Freeform 15"/>
                <p:cNvSpPr>
                  <a:spLocks/>
                </p:cNvSpPr>
                <p:nvPr/>
              </p:nvSpPr>
              <p:spPr bwMode="auto">
                <a:xfrm>
                  <a:off x="1682558" y="3692401"/>
                  <a:ext cx="228232" cy="244539"/>
                </a:xfrm>
                <a:custGeom>
                  <a:avLst/>
                  <a:gdLst>
                    <a:gd name="T0" fmla="*/ 96 w 96"/>
                    <a:gd name="T1" fmla="*/ 100 h 100"/>
                    <a:gd name="T2" fmla="*/ 96 w 96"/>
                    <a:gd name="T3" fmla="*/ 52 h 100"/>
                    <a:gd name="T4" fmla="*/ 52 w 96"/>
                    <a:gd name="T5" fmla="*/ 0 h 100"/>
                    <a:gd name="T6" fmla="*/ 41 w 96"/>
                    <a:gd name="T7" fmla="*/ 0 h 100"/>
                    <a:gd name="T8" fmla="*/ 0 w 96"/>
                    <a:gd name="T9" fmla="*/ 52 h 100"/>
                    <a:gd name="T10" fmla="*/ 0 w 96"/>
                    <a:gd name="T11" fmla="*/ 100 h 100"/>
                    <a:gd name="T12" fmla="*/ 96 w 9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6" h="100">
                      <a:moveTo>
                        <a:pt x="96" y="100"/>
                      </a:moveTo>
                      <a:cubicBezTo>
                        <a:pt x="96" y="52"/>
                        <a:pt x="96" y="52"/>
                        <a:pt x="96" y="52"/>
                      </a:cubicBezTo>
                      <a:cubicBezTo>
                        <a:pt x="96" y="22"/>
                        <a:pt x="75" y="0"/>
                        <a:pt x="52" y="0"/>
                      </a:cubicBezTo>
                      <a:cubicBezTo>
                        <a:pt x="41" y="0"/>
                        <a:pt x="41" y="0"/>
                        <a:pt x="41" y="0"/>
                      </a:cubicBezTo>
                      <a:cubicBezTo>
                        <a:pt x="18" y="0"/>
                        <a:pt x="0" y="22"/>
                        <a:pt x="0" y="52"/>
                      </a:cubicBezTo>
                      <a:cubicBezTo>
                        <a:pt x="0" y="100"/>
                        <a:pt x="0" y="100"/>
                        <a:pt x="0" y="100"/>
                      </a:cubicBezTo>
                      <a:lnTo>
                        <a:pt x="96" y="100"/>
                      </a:lnTo>
                      <a:close/>
                    </a:path>
                  </a:pathLst>
                </a:custGeom>
                <a:solidFill>
                  <a:srgbClr val="CEA670"/>
                </a:solidFill>
                <a:ln>
                  <a:noFill/>
                </a:ln>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latin typeface="Franklin Gothic Book" panose="020B0503020102020204"/>
                  </a:endParaRPr>
                </a:p>
              </p:txBody>
            </p:sp>
          </p:grpSp>
        </p:grpSp>
      </p:grpSp>
      <p:sp>
        <p:nvSpPr>
          <p:cNvPr id="49" name="TextBox 48"/>
          <p:cNvSpPr txBox="1"/>
          <p:nvPr/>
        </p:nvSpPr>
        <p:spPr>
          <a:xfrm>
            <a:off x="2706011" y="2069994"/>
            <a:ext cx="7514636"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الرابع: اخلاقيات التعامل مع وفي شبكات التواصل الاجتماعي</a:t>
            </a:r>
            <a:endParaRPr lang="en-US" sz="2400" b="1" dirty="0">
              <a:solidFill>
                <a:srgbClr val="941651"/>
              </a:solidFill>
              <a:latin typeface="KufiStandardGK" charset="-78"/>
              <a:ea typeface="KufiStandardGK" charset="-78"/>
              <a:cs typeface="KufiStandardGK" charset="-78"/>
            </a:endParaRPr>
          </a:p>
        </p:txBody>
      </p:sp>
      <p:pic>
        <p:nvPicPr>
          <p:cNvPr id="7" name="Picture 6"/>
          <p:cNvPicPr>
            <a:picLocks noChangeAspect="1"/>
          </p:cNvPicPr>
          <p:nvPr/>
        </p:nvPicPr>
        <p:blipFill>
          <a:blip r:embed="rId11"/>
          <a:stretch>
            <a:fillRect/>
          </a:stretch>
        </p:blipFill>
        <p:spPr>
          <a:xfrm>
            <a:off x="7594172" y="6785423"/>
            <a:ext cx="2873610" cy="3404020"/>
          </a:xfrm>
          <a:prstGeom prst="rect">
            <a:avLst/>
          </a:prstGeom>
        </p:spPr>
      </p:pic>
    </p:spTree>
    <p:extLst>
      <p:ext uri="{BB962C8B-B14F-4D97-AF65-F5344CB8AC3E}">
        <p14:creationId xmlns:p14="http://schemas.microsoft.com/office/powerpoint/2010/main" val="178708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680485" y="1511851"/>
            <a:ext cx="11270510" cy="5148492"/>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80160" rtl="1" eaLnBrk="1" latinLnBrk="0" hangingPunct="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65"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52" name="TextBox 51"/>
          <p:cNvSpPr txBox="1"/>
          <p:nvPr/>
        </p:nvSpPr>
        <p:spPr>
          <a:xfrm>
            <a:off x="2373725" y="7596860"/>
            <a:ext cx="6601304" cy="3170099"/>
          </a:xfrm>
          <a:prstGeom prst="rect">
            <a:avLst/>
          </a:prstGeom>
          <a:noFill/>
        </p:spPr>
        <p:txBody>
          <a:bodyPr wrap="square" rtlCol="0">
            <a:spAutoFit/>
          </a:bodyPr>
          <a:lstStyle/>
          <a:p>
            <a:pPr algn="ctr" rtl="1"/>
            <a:endParaRPr lang="ar-SA" sz="2400" dirty="0">
              <a:solidFill>
                <a:srgbClr val="000000"/>
              </a:solidFill>
              <a:latin typeface="KufiStandardGK" charset="-78"/>
              <a:ea typeface="KufiStandardGK" charset="-78"/>
              <a:cs typeface="KufiStandardGK" charset="-78"/>
            </a:endParaRPr>
          </a:p>
          <a:p>
            <a:pPr algn="ctr" rtl="1"/>
            <a:r>
              <a:rPr lang="ar-SA" sz="2400" dirty="0">
                <a:solidFill>
                  <a:srgbClr val="000000"/>
                </a:solidFill>
                <a:latin typeface="KufiStandardGK" charset="-78"/>
                <a:ea typeface="KufiStandardGK" charset="-78"/>
                <a:cs typeface="KufiStandardGK" charset="-78"/>
              </a:rPr>
              <a:t>حتماً ستحققون أكثر مما تحلمون، فقط عليكم التركيز والإبداع في تقديم الأفكار وتنفيذها </a:t>
            </a:r>
          </a:p>
          <a:p>
            <a:pPr algn="ctr" rtl="1"/>
            <a:br>
              <a:rPr lang="ar-SA" sz="2800" dirty="0">
                <a:solidFill>
                  <a:srgbClr val="000000"/>
                </a:solidFill>
                <a:latin typeface="KufiStandardGK" charset="-78"/>
                <a:ea typeface="KufiStandardGK" charset="-78"/>
                <a:cs typeface="KufiStandardGK" charset="-78"/>
              </a:rPr>
            </a:br>
            <a:endParaRPr lang="ar-SA" sz="2800" dirty="0">
              <a:solidFill>
                <a:srgbClr val="000000"/>
              </a:solidFill>
              <a:latin typeface="KufiStandardGK" charset="-78"/>
              <a:ea typeface="KufiStandardGK" charset="-78"/>
              <a:cs typeface="KufiStandardGK" charset="-78"/>
            </a:endParaRPr>
          </a:p>
          <a:p>
            <a:pPr algn="ctr" rtl="1"/>
            <a:br>
              <a:rPr lang="ar-SA" sz="2400" dirty="0">
                <a:solidFill>
                  <a:srgbClr val="000000"/>
                </a:solidFill>
                <a:latin typeface="KufiStandardGK" charset="-78"/>
                <a:ea typeface="KufiStandardGK" charset="-78"/>
                <a:cs typeface="KufiStandardGK" charset="-78"/>
              </a:rPr>
            </a:br>
            <a:br>
              <a:rPr lang="ar-SA" sz="2400" dirty="0">
                <a:solidFill>
                  <a:srgbClr val="000000"/>
                </a:solidFill>
                <a:latin typeface="KufiStandardGK" charset="-78"/>
                <a:ea typeface="KufiStandardGK" charset="-78"/>
                <a:cs typeface="KufiStandardGK" charset="-78"/>
              </a:rPr>
            </a:br>
            <a:endParaRPr lang="ar-SA" sz="2400" dirty="0">
              <a:solidFill>
                <a:srgbClr val="000000"/>
              </a:solidFill>
              <a:latin typeface="KufiStandardGK" charset="-78"/>
              <a:ea typeface="KufiStandardGK" charset="-78"/>
              <a:cs typeface="KufiStandardGK" charset="-78"/>
            </a:endParaRPr>
          </a:p>
        </p:txBody>
      </p:sp>
      <p:sp>
        <p:nvSpPr>
          <p:cNvPr id="53" name="Rectangle 52"/>
          <p:cNvSpPr/>
          <p:nvPr/>
        </p:nvSpPr>
        <p:spPr>
          <a:xfrm>
            <a:off x="1921345" y="1962546"/>
            <a:ext cx="9865178" cy="10341293"/>
          </a:xfrm>
          <a:prstGeom prst="rect">
            <a:avLst/>
          </a:prstGeom>
        </p:spPr>
        <p:txBody>
          <a:bodyPr wrap="square">
            <a:spAutoFit/>
          </a:bodyPr>
          <a:lstStyle/>
          <a:p>
            <a:pPr algn="justLow" rtl="1"/>
            <a:r>
              <a:rPr lang="ar-SA" sz="1600" dirty="0">
                <a:solidFill>
                  <a:srgbClr val="00B050"/>
                </a:solidFill>
                <a:latin typeface="KufiStandardGK" charset="-78"/>
                <a:ea typeface="KufiStandardGK" charset="-78"/>
                <a:cs typeface="KufiStandardGK" charset="-78"/>
              </a:rPr>
              <a:t>في نهاية المحاضرة ستكون الطالبة قادرة على أن :</a:t>
            </a:r>
            <a:endParaRPr lang="ar-SA" sz="1600" dirty="0">
              <a:solidFill>
                <a:srgbClr val="000000"/>
              </a:solidFill>
              <a:latin typeface="KufiStandardGK" charset="-78"/>
              <a:ea typeface="KufiStandardGK" charset="-78"/>
              <a:cs typeface="KufiStandardGK" charset="-78"/>
            </a:endParaRP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تبتكر تعريفاً لمفهوم شبكات التواصل الاجتماعي .</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تُعدد خصائص شبكات التواصل الاجتماعي .</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تكتشف أنواع شبكات التواصل الاجتماعي.</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تُعرف المدونات .</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تذكر مميزات المدونات.</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تعرف الفيس بوك.</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تكتشف مميزات الفيس بوك بعد اطلاعها على احد صفحات الفيس بوك.</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تصف مفهوم  </a:t>
            </a:r>
            <a:r>
              <a:rPr lang="ar-SA" sz="1600" dirty="0" err="1">
                <a:solidFill>
                  <a:srgbClr val="000000"/>
                </a:solidFill>
                <a:latin typeface="KufiStandardGK" charset="-78"/>
                <a:ea typeface="KufiStandardGK" charset="-78"/>
                <a:cs typeface="KufiStandardGK" charset="-78"/>
              </a:rPr>
              <a:t>إدمودو</a:t>
            </a:r>
            <a:r>
              <a:rPr lang="ar-SA" sz="1600" dirty="0">
                <a:solidFill>
                  <a:srgbClr val="000000"/>
                </a:solidFill>
                <a:latin typeface="KufiStandardGK" charset="-78"/>
                <a:ea typeface="KufiStandardGK" charset="-78"/>
                <a:cs typeface="KufiStandardGK" charset="-78"/>
              </a:rPr>
              <a:t> </a:t>
            </a:r>
            <a:r>
              <a:rPr lang="ar-SA" sz="1600" dirty="0" err="1">
                <a:solidFill>
                  <a:srgbClr val="000000"/>
                </a:solidFill>
                <a:latin typeface="KufiStandardGK" charset="-78"/>
                <a:ea typeface="KufiStandardGK" charset="-78"/>
                <a:cs typeface="KufiStandardGK" charset="-78"/>
              </a:rPr>
              <a:t>Edmodo</a:t>
            </a:r>
            <a:r>
              <a:rPr lang="ar-SA" sz="1600" dirty="0">
                <a:solidFill>
                  <a:srgbClr val="000000"/>
                </a:solidFill>
                <a:latin typeface="KufiStandardGK" charset="-78"/>
                <a:ea typeface="KufiStandardGK" charset="-78"/>
                <a:cs typeface="KufiStandardGK" charset="-78"/>
              </a:rPr>
              <a:t> .</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تشرح مميزات  </a:t>
            </a:r>
            <a:r>
              <a:rPr lang="ar-SA" sz="1600" dirty="0" err="1">
                <a:solidFill>
                  <a:srgbClr val="000000"/>
                </a:solidFill>
                <a:latin typeface="KufiStandardGK" charset="-78"/>
                <a:ea typeface="KufiStandardGK" charset="-78"/>
                <a:cs typeface="KufiStandardGK" charset="-78"/>
              </a:rPr>
              <a:t>إدمودو</a:t>
            </a:r>
            <a:r>
              <a:rPr lang="ar-SA" sz="1600" dirty="0">
                <a:solidFill>
                  <a:srgbClr val="000000"/>
                </a:solidFill>
                <a:latin typeface="KufiStandardGK" charset="-78"/>
                <a:ea typeface="KufiStandardGK" charset="-78"/>
                <a:cs typeface="KufiStandardGK" charset="-78"/>
              </a:rPr>
              <a:t> </a:t>
            </a:r>
            <a:r>
              <a:rPr lang="ar-SA" sz="1600" dirty="0" err="1">
                <a:solidFill>
                  <a:srgbClr val="000000"/>
                </a:solidFill>
                <a:latin typeface="KufiStandardGK" charset="-78"/>
                <a:ea typeface="KufiStandardGK" charset="-78"/>
                <a:cs typeface="KufiStandardGK" charset="-78"/>
              </a:rPr>
              <a:t>Edmodo</a:t>
            </a:r>
            <a:r>
              <a:rPr lang="ar-SA" sz="1600" dirty="0">
                <a:solidFill>
                  <a:srgbClr val="000000"/>
                </a:solidFill>
                <a:latin typeface="KufiStandardGK" charset="-78"/>
                <a:ea typeface="KufiStandardGK" charset="-78"/>
                <a:cs typeface="KufiStandardGK" charset="-78"/>
              </a:rPr>
              <a:t> .</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توضح مفهوم </a:t>
            </a:r>
            <a:r>
              <a:rPr lang="ar-SA" sz="1600" dirty="0" err="1">
                <a:solidFill>
                  <a:srgbClr val="000000"/>
                </a:solidFill>
                <a:latin typeface="KufiStandardGK" charset="-78"/>
                <a:ea typeface="KufiStandardGK" charset="-78"/>
                <a:cs typeface="KufiStandardGK" charset="-78"/>
              </a:rPr>
              <a:t>تويتر</a:t>
            </a:r>
            <a:r>
              <a:rPr lang="ar-SA" sz="1600" dirty="0">
                <a:solidFill>
                  <a:srgbClr val="000000"/>
                </a:solidFill>
                <a:latin typeface="KufiStandardGK" charset="-78"/>
                <a:ea typeface="KufiStandardGK" charset="-78"/>
                <a:cs typeface="KufiStandardGK" charset="-78"/>
              </a:rPr>
              <a:t>.</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تقترح  استخدامات </a:t>
            </a:r>
            <a:r>
              <a:rPr lang="ar-SA" sz="1600" dirty="0" err="1">
                <a:solidFill>
                  <a:srgbClr val="000000"/>
                </a:solidFill>
                <a:latin typeface="KufiStandardGK" charset="-78"/>
                <a:ea typeface="KufiStandardGK" charset="-78"/>
                <a:cs typeface="KufiStandardGK" charset="-78"/>
              </a:rPr>
              <a:t>لتويتر</a:t>
            </a:r>
            <a:r>
              <a:rPr lang="ar-SA" sz="1600" dirty="0">
                <a:solidFill>
                  <a:srgbClr val="000000"/>
                </a:solidFill>
                <a:latin typeface="KufiStandardGK" charset="-78"/>
                <a:ea typeface="KufiStandardGK" charset="-78"/>
                <a:cs typeface="KufiStandardGK" charset="-78"/>
              </a:rPr>
              <a:t> في التعليم.</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تصف طبيعة شبكة التواصل الاجتماعي </a:t>
            </a:r>
            <a:r>
              <a:rPr lang="ar-SA" sz="1600" dirty="0" err="1">
                <a:solidFill>
                  <a:srgbClr val="000000"/>
                </a:solidFill>
                <a:latin typeface="KufiStandardGK" charset="-78"/>
                <a:ea typeface="KufiStandardGK" charset="-78"/>
                <a:cs typeface="KufiStandardGK" charset="-78"/>
              </a:rPr>
              <a:t>الانستقرام</a:t>
            </a:r>
            <a:r>
              <a:rPr lang="ar-SA" sz="1600" dirty="0">
                <a:solidFill>
                  <a:srgbClr val="000000"/>
                </a:solidFill>
                <a:latin typeface="KufiStandardGK" charset="-78"/>
                <a:ea typeface="KufiStandardGK" charset="-78"/>
                <a:cs typeface="KufiStandardGK" charset="-78"/>
              </a:rPr>
              <a:t>.</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تُعدد استخدامات </a:t>
            </a:r>
            <a:r>
              <a:rPr lang="ar-SA" sz="1600" dirty="0" err="1">
                <a:solidFill>
                  <a:srgbClr val="000000"/>
                </a:solidFill>
                <a:latin typeface="KufiStandardGK" charset="-78"/>
                <a:ea typeface="KufiStandardGK" charset="-78"/>
                <a:cs typeface="KufiStandardGK" charset="-78"/>
              </a:rPr>
              <a:t>الانستقرام</a:t>
            </a:r>
            <a:r>
              <a:rPr lang="ar-SA" sz="1600" dirty="0">
                <a:solidFill>
                  <a:srgbClr val="000000"/>
                </a:solidFill>
                <a:latin typeface="KufiStandardGK" charset="-78"/>
                <a:ea typeface="KufiStandardGK" charset="-78"/>
                <a:cs typeface="KufiStandardGK" charset="-78"/>
              </a:rPr>
              <a:t> في التعليم.</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تُعرف شبكة التواصل الاجتماعي اليوتيوب .</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توضح استخدامات اليوتيوب في التعليم.</a:t>
            </a:r>
          </a:p>
          <a:p>
            <a:pPr marL="342900" indent="-342900" algn="justLow" rtl="1">
              <a:buFont typeface="Arial" charset="0"/>
              <a:buChar char="•"/>
            </a:pPr>
            <a:r>
              <a:rPr lang="ar-SA" sz="1600" dirty="0">
                <a:solidFill>
                  <a:srgbClr val="000000"/>
                </a:solidFill>
                <a:latin typeface="KufiStandardGK" charset="-78"/>
                <a:ea typeface="KufiStandardGK" charset="-78"/>
                <a:cs typeface="KufiStandardGK" charset="-78"/>
              </a:rPr>
              <a:t>تقترح قناة يوتيوب تُساهم في تطوير مجالها.</a:t>
            </a:r>
          </a:p>
          <a:p>
            <a:pPr marL="342900" indent="-342900" algn="justLow" rtl="1">
              <a:buFont typeface="Arial" charset="0"/>
              <a:buChar char="•"/>
            </a:pPr>
            <a:r>
              <a:rPr lang="ar-SA" sz="1600">
                <a:solidFill>
                  <a:srgbClr val="000000"/>
                </a:solidFill>
                <a:latin typeface="KufiStandardGK" charset="-78"/>
                <a:ea typeface="KufiStandardGK" charset="-78"/>
                <a:cs typeface="KufiStandardGK" charset="-78"/>
              </a:rPr>
              <a:t>تصف أخلاقيات </a:t>
            </a:r>
            <a:r>
              <a:rPr lang="ar-SA" sz="1600" dirty="0">
                <a:solidFill>
                  <a:srgbClr val="000000"/>
                </a:solidFill>
                <a:latin typeface="KufiStandardGK" charset="-78"/>
                <a:ea typeface="KufiStandardGK" charset="-78"/>
                <a:cs typeface="KufiStandardGK" charset="-78"/>
              </a:rPr>
              <a:t>التعامل مع  شبكات التواصل الاجتماعي.</a:t>
            </a: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18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20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20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20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20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20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20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2000" dirty="0">
              <a:solidFill>
                <a:srgbClr val="000000"/>
              </a:solidFill>
              <a:latin typeface="KufiStandardGK" charset="-78"/>
              <a:ea typeface="KufiStandardGK" charset="-78"/>
              <a:cs typeface="KufiStandardGK" charset="-78"/>
            </a:endParaRPr>
          </a:p>
          <a:p>
            <a:pPr marL="342900" indent="-342900" algn="justLow" rtl="1">
              <a:buFont typeface="Arial" charset="0"/>
              <a:buChar char="•"/>
            </a:pPr>
            <a:endParaRPr lang="ar-SA" sz="2000" dirty="0">
              <a:solidFill>
                <a:srgbClr val="000000"/>
              </a:solidFill>
              <a:latin typeface="KufiStandardGK" charset="-78"/>
              <a:ea typeface="KufiStandardGK" charset="-78"/>
              <a:cs typeface="KufiStandardGK" charset="-78"/>
            </a:endParaRPr>
          </a:p>
          <a:p>
            <a:pPr algn="justLow" rtl="1"/>
            <a:endParaRPr lang="ar-SA" sz="2000" dirty="0">
              <a:solidFill>
                <a:srgbClr val="000000"/>
              </a:solidFill>
              <a:latin typeface="KufiStandardGK" charset="-78"/>
              <a:ea typeface="KufiStandardGK" charset="-78"/>
              <a:cs typeface="KufiStandardGK" charset="-78"/>
            </a:endParaRPr>
          </a:p>
        </p:txBody>
      </p:sp>
      <p:sp>
        <p:nvSpPr>
          <p:cNvPr id="38" name="TextBox 37"/>
          <p:cNvSpPr txBox="1"/>
          <p:nvPr/>
        </p:nvSpPr>
        <p:spPr>
          <a:xfrm>
            <a:off x="2748868" y="1597329"/>
            <a:ext cx="7133743" cy="523220"/>
          </a:xfrm>
          <a:prstGeom prst="rect">
            <a:avLst/>
          </a:prstGeom>
          <a:noFill/>
        </p:spPr>
        <p:txBody>
          <a:bodyPr wrap="square" rtlCol="0">
            <a:spAutoFit/>
          </a:bodyPr>
          <a:lstStyle/>
          <a:p>
            <a:pPr algn="ctr" rtl="1"/>
            <a:r>
              <a:rPr lang="ar-SA" sz="2800" b="1" dirty="0">
                <a:solidFill>
                  <a:srgbClr val="941651"/>
                </a:solidFill>
                <a:latin typeface="KufiStandardGK" charset="-78"/>
                <a:ea typeface="KufiStandardGK" charset="-78"/>
                <a:cs typeface="KufiStandardGK" charset="-78"/>
              </a:rPr>
              <a:t>الأهداف المعرفية</a:t>
            </a:r>
            <a:endParaRPr lang="en-US" sz="28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49" name="TextBox 48"/>
          <p:cNvSpPr txBox="1"/>
          <p:nvPr/>
        </p:nvSpPr>
        <p:spPr>
          <a:xfrm>
            <a:off x="-755660" y="181874"/>
            <a:ext cx="8458027" cy="523220"/>
          </a:xfrm>
          <a:prstGeom prst="rect">
            <a:avLst/>
          </a:prstGeom>
          <a:noFill/>
        </p:spPr>
        <p:txBody>
          <a:bodyPr wrap="square" rtlCol="0">
            <a:spAutoFit/>
          </a:bodyPr>
          <a:lstStyle/>
          <a:p>
            <a:pPr marL="0" algn="r" defTabSz="960120" rtl="1" eaLnBrk="1" latinLnBrk="0" hangingPunct="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51" name="Picture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Tree>
    <p:extLst>
      <p:ext uri="{BB962C8B-B14F-4D97-AF65-F5344CB8AC3E}">
        <p14:creationId xmlns:p14="http://schemas.microsoft.com/office/powerpoint/2010/main" val="191196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0" scaled="0"/>
        </a:gradFill>
        <a:effectLst/>
      </p:bgPr>
    </p:bg>
    <p:spTree>
      <p:nvGrpSpPr>
        <p:cNvPr id="1" name=""/>
        <p:cNvGrpSpPr/>
        <p:nvPr/>
      </p:nvGrpSpPr>
      <p:grpSpPr>
        <a:xfrm>
          <a:off x="0" y="0"/>
          <a:ext cx="0" cy="0"/>
          <a:chOff x="0" y="0"/>
          <a:chExt cx="0" cy="0"/>
        </a:xfrm>
      </p:grpSpPr>
      <p:pic>
        <p:nvPicPr>
          <p:cNvPr id="2" name="backgrou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3335"/>
            <a:ext cx="12797131" cy="7320914"/>
          </a:xfrm>
          <a:prstGeom prst="rect">
            <a:avLst/>
          </a:prstGeom>
        </p:spPr>
      </p:pic>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9"/>
            <a:ext cx="12801600" cy="2463409"/>
          </a:xfrm>
          <a:prstGeom prst="rect">
            <a:avLst/>
          </a:prstGeom>
        </p:spPr>
      </p:pic>
      <p:sp>
        <p:nvSpPr>
          <p:cNvPr id="13" name="TextBox 12"/>
          <p:cNvSpPr txBox="1"/>
          <p:nvPr/>
        </p:nvSpPr>
        <p:spPr>
          <a:xfrm>
            <a:off x="2989159" y="9014729"/>
            <a:ext cx="6834596" cy="523220"/>
          </a:xfrm>
          <a:prstGeom prst="rect">
            <a:avLst/>
          </a:prstGeom>
          <a:noFill/>
          <a:ln>
            <a:noFill/>
          </a:ln>
        </p:spPr>
        <p:txBody>
          <a:bodyPr wrap="square" rtlCol="0">
            <a:spAutoFit/>
          </a:bodyPr>
          <a:lstStyle/>
          <a:p>
            <a:pPr algn="ctr" defTabSz="1280160"/>
            <a:r>
              <a:rPr lang="en-US" sz="2800" b="1" dirty="0">
                <a:ln w="15875">
                  <a:noFill/>
                  <a:round/>
                </a:ln>
                <a:solidFill>
                  <a:srgbClr val="000000"/>
                </a:solidFill>
                <a:latin typeface="Eurostile" panose="020B0504020202050204" pitchFamily="34" charset="0"/>
              </a:rPr>
              <a:t>(Animated Slide)</a:t>
            </a:r>
            <a:endParaRPr lang="en-US" sz="2800" dirty="0">
              <a:ln w="15875">
                <a:noFill/>
                <a:round/>
              </a:ln>
              <a:solidFill>
                <a:srgbClr val="000000"/>
              </a:solidFill>
              <a:latin typeface="Franklin Gothic Heavy" panose="020B0903020102020204" pitchFamily="34" charset="0"/>
            </a:endParaRPr>
          </a:p>
        </p:txBody>
      </p:sp>
      <p:pic>
        <p:nvPicPr>
          <p:cNvPr id="3" name="light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669" y="-1569393"/>
            <a:ext cx="1761007" cy="2823433"/>
          </a:xfrm>
          <a:prstGeom prst="rect">
            <a:avLst/>
          </a:prstGeom>
        </p:spPr>
      </p:pic>
      <p:pic>
        <p:nvPicPr>
          <p:cNvPr id="17" name="light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18" name="light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4" name="floorligh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334249"/>
            <a:ext cx="12801600" cy="2280285"/>
          </a:xfrm>
          <a:prstGeom prst="rect">
            <a:avLst/>
          </a:prstGeom>
        </p:spPr>
      </p:pic>
      <p:sp>
        <p:nvSpPr>
          <p:cNvPr id="8" name="Rounded Rectangle 7"/>
          <p:cNvSpPr/>
          <p:nvPr/>
        </p:nvSpPr>
        <p:spPr>
          <a:xfrm>
            <a:off x="3669513" y="3128828"/>
            <a:ext cx="5596127" cy="1556576"/>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0000"/>
              </a:solidFill>
            </a:endParaRPr>
          </a:p>
        </p:txBody>
      </p:sp>
      <p:sp>
        <p:nvSpPr>
          <p:cNvPr id="34" name="TextBox 33"/>
          <p:cNvSpPr txBox="1"/>
          <p:nvPr/>
        </p:nvSpPr>
        <p:spPr>
          <a:xfrm>
            <a:off x="1455415" y="3602781"/>
            <a:ext cx="10024321" cy="707886"/>
          </a:xfrm>
          <a:prstGeom prst="rect">
            <a:avLst/>
          </a:prstGeom>
          <a:noFill/>
        </p:spPr>
        <p:txBody>
          <a:bodyPr wrap="square" rtlCol="0">
            <a:spAutoFit/>
          </a:bodyPr>
          <a:lstStyle/>
          <a:p>
            <a:pPr algn="ctr" defTabSz="1280160" rtl="1"/>
            <a:r>
              <a:rPr lang="ar-SA" sz="4000" b="1" dirty="0">
                <a:solidFill>
                  <a:srgbClr val="1F2727"/>
                </a:solidFill>
                <a:latin typeface="KufiStandardGK" charset="-78"/>
                <a:ea typeface="KufiStandardGK" charset="-78"/>
                <a:cs typeface="KufiStandardGK" charset="-78"/>
              </a:rPr>
              <a:t>شبكات التواصل الاجتماعي</a:t>
            </a:r>
            <a:endParaRPr lang="en-US" sz="2000" b="1" dirty="0">
              <a:solidFill>
                <a:srgbClr val="1F2727"/>
              </a:solidFill>
              <a:latin typeface="KufiStandardGK" charset="-78"/>
              <a:ea typeface="KufiStandardGK" charset="-78"/>
              <a:cs typeface="KufiStandardGK" charset="-78"/>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2991" y="3593134"/>
            <a:ext cx="5080000" cy="6350000"/>
          </a:xfrm>
          <a:prstGeom prst="rect">
            <a:avLst/>
          </a:prstGeom>
        </p:spPr>
      </p:pic>
    </p:spTree>
    <p:extLst>
      <p:ext uri="{BB962C8B-B14F-4D97-AF65-F5344CB8AC3E}">
        <p14:creationId xmlns:p14="http://schemas.microsoft.com/office/powerpoint/2010/main" val="130941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4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pic>
        <p:nvPicPr>
          <p:cNvPr id="19" name="trim_whi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23" b="0" i="0" u="none" strike="noStrike" kern="0" cap="none" spc="0" normalizeH="0" baseline="0" noProof="0">
                <a:ln>
                  <a:noFill/>
                </a:ln>
                <a:solidFill>
                  <a:prstClr val="white"/>
                </a:solidFill>
                <a:effectLst/>
                <a:uLnTx/>
                <a:uFillTx/>
                <a:latin typeface="Calibri"/>
                <a:ea typeface="宋体" charset="-122"/>
                <a:cs typeface=""/>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23" b="0" i="0" u="none" strike="noStrike" kern="0" cap="none" spc="0" normalizeH="0" baseline="0" noProof="0">
                <a:ln>
                  <a:noFill/>
                </a:ln>
                <a:solidFill>
                  <a:prstClr val="white"/>
                </a:solidFill>
                <a:effectLst/>
                <a:uLnTx/>
                <a:uFillTx/>
                <a:latin typeface="Calibri"/>
                <a:ea typeface="宋体" charset="-122"/>
                <a:cs typeface=""/>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32" name="Rectangle 31"/>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4" name="TextBox 33"/>
          <p:cNvSpPr txBox="1"/>
          <p:nvPr/>
        </p:nvSpPr>
        <p:spPr>
          <a:xfrm>
            <a:off x="-755660" y="181874"/>
            <a:ext cx="8458027" cy="523220"/>
          </a:xfrm>
          <a:prstGeom prst="rect">
            <a:avLst/>
          </a:prstGeom>
          <a:noFill/>
        </p:spPr>
        <p:txBody>
          <a:bodyPr wrap="square" rtlCol="0">
            <a:spAutoFit/>
          </a:bodyPr>
          <a:lstStyle/>
          <a:p>
            <a:pPr marL="0" algn="r" defTabSz="960120" rtl="1" eaLnBrk="1" latinLnBrk="0" hangingPunct="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sp>
        <p:nvSpPr>
          <p:cNvPr id="65" name="矩形: 圆角 20">
            <a:extLst>
              <a:ext uri="{FF2B5EF4-FFF2-40B4-BE49-F238E27FC236}">
                <a16:creationId xmlns:a16="http://schemas.microsoft.com/office/drawing/2014/main" id="{02C66BE2-4DA2-411E-B5A8-C1D8F5FBE91E}"/>
              </a:ext>
            </a:extLst>
          </p:cNvPr>
          <p:cNvSpPr/>
          <p:nvPr/>
        </p:nvSpPr>
        <p:spPr>
          <a:xfrm>
            <a:off x="2079890" y="7661975"/>
            <a:ext cx="8831716" cy="1770328"/>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等线" charset="-122"/>
              <a:cs typeface="Arial" panose="020B0604020202020204" pitchFamily="34" charset="0"/>
            </a:endParaRPr>
          </a:p>
        </p:txBody>
      </p:sp>
      <p:sp>
        <p:nvSpPr>
          <p:cNvPr id="64" name="TextBox 63"/>
          <p:cNvSpPr txBox="1"/>
          <p:nvPr/>
        </p:nvSpPr>
        <p:spPr>
          <a:xfrm>
            <a:off x="2269364" y="7258579"/>
            <a:ext cx="8521910" cy="2339102"/>
          </a:xfrm>
          <a:prstGeom prst="rect">
            <a:avLst/>
          </a:prstGeom>
          <a:noFill/>
        </p:spPr>
        <p:txBody>
          <a:bodyPr wrap="square" rtlCol="0">
            <a:spAutoFit/>
          </a:bodyPr>
          <a:lstStyle/>
          <a:p>
            <a:pPr marL="0" algn="ctr" defTabSz="1075334" rtl="1" eaLnBrk="1" latinLnBrk="0" hangingPunct="1"/>
            <a:endParaRPr lang="ar-SA" sz="2000" dirty="0">
              <a:latin typeface="KufiStandardGK" charset="-78"/>
              <a:ea typeface="KufiStandardGK" charset="-78"/>
              <a:cs typeface="KufiStandardGK" charset="-78"/>
            </a:endParaRPr>
          </a:p>
          <a:p>
            <a:pPr lvl="0" algn="ctr" rtl="1"/>
            <a:endParaRPr lang="ar-SA" sz="1800" b="1" dirty="0">
              <a:latin typeface="KufiStandardGK" charset="-78"/>
              <a:ea typeface="KufiStandardGK" charset="-78"/>
              <a:cs typeface="KufiStandardGK" charset="-78"/>
            </a:endParaRPr>
          </a:p>
          <a:p>
            <a:pPr lvl="0" algn="ctr" rtl="1"/>
            <a:endParaRPr lang="ar-SA" sz="1800" b="1" dirty="0">
              <a:latin typeface="KufiStandardGK" charset="-78"/>
              <a:ea typeface="KufiStandardGK" charset="-78"/>
              <a:cs typeface="KufiStandardGK" charset="-78"/>
            </a:endParaRPr>
          </a:p>
          <a:p>
            <a:pPr lvl="0" algn="ctr" rtl="1"/>
            <a:r>
              <a:rPr lang="ar-SA" sz="1800" b="1" dirty="0">
                <a:latin typeface="KufiStandardGK" charset="-78"/>
                <a:ea typeface="KufiStandardGK" charset="-78"/>
                <a:cs typeface="KufiStandardGK" charset="-78"/>
              </a:rPr>
              <a:t>عزيزتي المُبدعة، في الصورة أعلاه تمثيل لواقعنا الاجتماعي اليوم، مُتمثلاً بصورة شبكة معلوماتية اجتماعية ذات فروع متعددة بتنوع المستحدثات في مجال شبكات التواصل الاجتماعي، لذا كُلي يقين أن لديكم المهارات المعرفية الكافية لابتكار تعريف لشبكات التواصل الاجتماعي بعد معرفتكم لخصائص شبكات التواصل الاجتماعي، لذلك دونو تعريفاً متكاملاً بأسلوبكم المبدع لشبكات التواصل الاجتماعي؟</a:t>
            </a:r>
          </a:p>
          <a:p>
            <a:pPr lvl="0" algn="ctr" rtl="1"/>
            <a:r>
              <a:rPr lang="ar-SA" sz="1800" b="1" dirty="0">
                <a:latin typeface="KufiStandardGK" charset="-78"/>
                <a:ea typeface="KufiStandardGK" charset="-78"/>
                <a:cs typeface="KufiStandardGK" charset="-78"/>
              </a:rPr>
              <a:t> </a:t>
            </a:r>
          </a:p>
        </p:txBody>
      </p:sp>
      <p:grpSp>
        <p:nvGrpSpPr>
          <p:cNvPr id="3" name="Group 2"/>
          <p:cNvGrpSpPr/>
          <p:nvPr/>
        </p:nvGrpSpPr>
        <p:grpSpPr>
          <a:xfrm>
            <a:off x="1983167" y="1564252"/>
            <a:ext cx="10419517" cy="5296839"/>
            <a:chOff x="641693" y="123016"/>
            <a:chExt cx="10965937" cy="6905638"/>
          </a:xfrm>
        </p:grpSpPr>
        <p:grpSp>
          <p:nvGrpSpPr>
            <p:cNvPr id="272" name="Group 271"/>
            <p:cNvGrpSpPr/>
            <p:nvPr/>
          </p:nvGrpSpPr>
          <p:grpSpPr>
            <a:xfrm>
              <a:off x="9692854" y="175819"/>
              <a:ext cx="1505650" cy="1505650"/>
              <a:chOff x="2751509" y="4596783"/>
              <a:chExt cx="1505650" cy="1505650"/>
            </a:xfrm>
          </p:grpSpPr>
          <p:sp>
            <p:nvSpPr>
              <p:cNvPr id="273" name="Oval 272"/>
              <p:cNvSpPr/>
              <p:nvPr/>
            </p:nvSpPr>
            <p:spPr>
              <a:xfrm>
                <a:off x="2751509" y="4596783"/>
                <a:ext cx="1505650" cy="1505650"/>
              </a:xfrm>
              <a:prstGeom prst="ellipse">
                <a:avLst/>
              </a:prstGeom>
              <a:noFill/>
              <a:ln w="3175" cap="flat" cmpd="sng" algn="ctr">
                <a:solidFill>
                  <a:srgbClr val="F366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74" name="Oval 273"/>
              <p:cNvSpPr/>
              <p:nvPr/>
            </p:nvSpPr>
            <p:spPr>
              <a:xfrm>
                <a:off x="2819948" y="4665222"/>
                <a:ext cx="1368773" cy="1368773"/>
              </a:xfrm>
              <a:prstGeom prst="ellipse">
                <a:avLst/>
              </a:prstGeom>
              <a:noFill/>
              <a:ln w="3175" cap="flat" cmpd="sng" algn="ctr">
                <a:solidFill>
                  <a:srgbClr val="F36622">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75" name="Oval 274"/>
              <p:cNvSpPr/>
              <p:nvPr/>
            </p:nvSpPr>
            <p:spPr>
              <a:xfrm>
                <a:off x="2882165" y="4727439"/>
                <a:ext cx="1244339" cy="1244339"/>
              </a:xfrm>
              <a:prstGeom prst="ellipse">
                <a:avLst/>
              </a:prstGeom>
              <a:noFill/>
              <a:ln w="3175" cap="flat" cmpd="sng" algn="ctr">
                <a:solidFill>
                  <a:srgbClr val="F36622">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grpSp>
          <p:nvGrpSpPr>
            <p:cNvPr id="276" name="Group 275"/>
            <p:cNvGrpSpPr/>
            <p:nvPr/>
          </p:nvGrpSpPr>
          <p:grpSpPr>
            <a:xfrm>
              <a:off x="10101980" y="4416195"/>
              <a:ext cx="1505650" cy="1505650"/>
              <a:chOff x="2751509" y="4596783"/>
              <a:chExt cx="1505650" cy="1505650"/>
            </a:xfrm>
          </p:grpSpPr>
          <p:sp>
            <p:nvSpPr>
              <p:cNvPr id="277" name="Oval 276"/>
              <p:cNvSpPr/>
              <p:nvPr/>
            </p:nvSpPr>
            <p:spPr>
              <a:xfrm>
                <a:off x="2751509" y="4596783"/>
                <a:ext cx="1505650" cy="1505650"/>
              </a:xfrm>
              <a:prstGeom prst="ellipse">
                <a:avLst/>
              </a:prstGeom>
              <a:noFill/>
              <a:ln w="3175" cap="flat" cmpd="sng" algn="ctr">
                <a:solidFill>
                  <a:srgbClr val="0770A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78" name="Oval 277"/>
              <p:cNvSpPr/>
              <p:nvPr/>
            </p:nvSpPr>
            <p:spPr>
              <a:xfrm>
                <a:off x="2819948" y="4665222"/>
                <a:ext cx="1368773" cy="1368773"/>
              </a:xfrm>
              <a:prstGeom prst="ellipse">
                <a:avLst/>
              </a:prstGeom>
              <a:noFill/>
              <a:ln w="3175" cap="flat" cmpd="sng" algn="ctr">
                <a:solidFill>
                  <a:srgbClr val="82D9F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79" name="Oval 278"/>
              <p:cNvSpPr/>
              <p:nvPr/>
            </p:nvSpPr>
            <p:spPr>
              <a:xfrm>
                <a:off x="2882165" y="4727439"/>
                <a:ext cx="1244339" cy="1244339"/>
              </a:xfrm>
              <a:prstGeom prst="ellipse">
                <a:avLst/>
              </a:prstGeom>
              <a:noFill/>
              <a:ln w="3175" cap="flat" cmpd="sng" algn="ctr">
                <a:solidFill>
                  <a:srgbClr val="82D9F7">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grpSp>
          <p:nvGrpSpPr>
            <p:cNvPr id="280" name="Group 279"/>
            <p:cNvGrpSpPr/>
            <p:nvPr/>
          </p:nvGrpSpPr>
          <p:grpSpPr>
            <a:xfrm>
              <a:off x="6854359" y="1878477"/>
              <a:ext cx="1505650" cy="1505650"/>
              <a:chOff x="2751509" y="4596783"/>
              <a:chExt cx="1505650" cy="1505650"/>
            </a:xfrm>
          </p:grpSpPr>
          <p:sp>
            <p:nvSpPr>
              <p:cNvPr id="281" name="Oval 280"/>
              <p:cNvSpPr/>
              <p:nvPr/>
            </p:nvSpPr>
            <p:spPr>
              <a:xfrm>
                <a:off x="2751509" y="4596783"/>
                <a:ext cx="1505650" cy="1505650"/>
              </a:xfrm>
              <a:prstGeom prst="ellipse">
                <a:avLst/>
              </a:prstGeom>
              <a:noFill/>
              <a:ln w="3175" cap="flat" cmpd="sng" algn="ctr">
                <a:solidFill>
                  <a:srgbClr val="FF3C4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82" name="Oval 281"/>
              <p:cNvSpPr/>
              <p:nvPr/>
            </p:nvSpPr>
            <p:spPr>
              <a:xfrm>
                <a:off x="2819948" y="4665222"/>
                <a:ext cx="1368773" cy="1368773"/>
              </a:xfrm>
              <a:prstGeom prst="ellipse">
                <a:avLst/>
              </a:prstGeom>
              <a:noFill/>
              <a:ln w="3175" cap="flat" cmpd="sng" algn="ctr">
                <a:solidFill>
                  <a:srgbClr val="FF3C4F">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83" name="Oval 282"/>
              <p:cNvSpPr/>
              <p:nvPr/>
            </p:nvSpPr>
            <p:spPr>
              <a:xfrm>
                <a:off x="2882165" y="4727439"/>
                <a:ext cx="1244339" cy="1244339"/>
              </a:xfrm>
              <a:prstGeom prst="ellipse">
                <a:avLst/>
              </a:prstGeom>
              <a:noFill/>
              <a:ln w="3175" cap="flat" cmpd="sng" algn="ctr">
                <a:solidFill>
                  <a:srgbClr val="FF3C4F">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grpSp>
          <p:nvGrpSpPr>
            <p:cNvPr id="284" name="Group 283"/>
            <p:cNvGrpSpPr/>
            <p:nvPr/>
          </p:nvGrpSpPr>
          <p:grpSpPr>
            <a:xfrm>
              <a:off x="1402072" y="745419"/>
              <a:ext cx="1505650" cy="1505650"/>
              <a:chOff x="2751509" y="4596783"/>
              <a:chExt cx="1505650" cy="1505650"/>
            </a:xfrm>
          </p:grpSpPr>
          <p:sp>
            <p:nvSpPr>
              <p:cNvPr id="285" name="Oval 284"/>
              <p:cNvSpPr/>
              <p:nvPr/>
            </p:nvSpPr>
            <p:spPr>
              <a:xfrm>
                <a:off x="2751509" y="4596783"/>
                <a:ext cx="1505650" cy="1505650"/>
              </a:xfrm>
              <a:prstGeom prst="ellipse">
                <a:avLst/>
              </a:prstGeom>
              <a:noFill/>
              <a:ln w="3175" cap="flat" cmpd="sng" algn="ctr">
                <a:solidFill>
                  <a:srgbClr val="AEC8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86" name="Oval 285"/>
              <p:cNvSpPr/>
              <p:nvPr/>
            </p:nvSpPr>
            <p:spPr>
              <a:xfrm>
                <a:off x="2819948" y="4665222"/>
                <a:ext cx="1368773" cy="1368773"/>
              </a:xfrm>
              <a:prstGeom prst="ellipse">
                <a:avLst/>
              </a:prstGeom>
              <a:noFill/>
              <a:ln w="3175" cap="flat" cmpd="sng" algn="ctr">
                <a:solidFill>
                  <a:srgbClr val="AEC84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87" name="Oval 286"/>
              <p:cNvSpPr/>
              <p:nvPr/>
            </p:nvSpPr>
            <p:spPr>
              <a:xfrm>
                <a:off x="2882165" y="4727439"/>
                <a:ext cx="1244339" cy="1244339"/>
              </a:xfrm>
              <a:prstGeom prst="ellipse">
                <a:avLst/>
              </a:prstGeom>
              <a:noFill/>
              <a:ln w="3175" cap="flat" cmpd="sng" algn="ctr">
                <a:solidFill>
                  <a:srgbClr val="AEC844">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sp>
          <p:nvSpPr>
            <p:cNvPr id="288" name="Freeform 287"/>
            <p:cNvSpPr>
              <a:spLocks noEditPoints="1"/>
            </p:cNvSpPr>
            <p:nvPr/>
          </p:nvSpPr>
          <p:spPr bwMode="auto">
            <a:xfrm>
              <a:off x="746283" y="3786934"/>
              <a:ext cx="1129651" cy="816477"/>
            </a:xfrm>
            <a:custGeom>
              <a:avLst/>
              <a:gdLst>
                <a:gd name="T0" fmla="*/ 104 w 128"/>
                <a:gd name="T1" fmla="*/ 33 h 92"/>
                <a:gd name="T2" fmla="*/ 68 w 128"/>
                <a:gd name="T3" fmla="*/ 0 h 92"/>
                <a:gd name="T4" fmla="*/ 35 w 128"/>
                <a:gd name="T5" fmla="*/ 21 h 92"/>
                <a:gd name="T6" fmla="*/ 30 w 128"/>
                <a:gd name="T7" fmla="*/ 20 h 92"/>
                <a:gd name="T8" fmla="*/ 12 w 128"/>
                <a:gd name="T9" fmla="*/ 38 h 92"/>
                <a:gd name="T10" fmla="*/ 13 w 128"/>
                <a:gd name="T11" fmla="*/ 44 h 92"/>
                <a:gd name="T12" fmla="*/ 0 w 128"/>
                <a:gd name="T13" fmla="*/ 66 h 92"/>
                <a:gd name="T14" fmla="*/ 26 w 128"/>
                <a:gd name="T15" fmla="*/ 92 h 92"/>
                <a:gd name="T16" fmla="*/ 26 w 128"/>
                <a:gd name="T17" fmla="*/ 92 h 92"/>
                <a:gd name="T18" fmla="*/ 98 w 128"/>
                <a:gd name="T19" fmla="*/ 92 h 92"/>
                <a:gd name="T20" fmla="*/ 98 w 128"/>
                <a:gd name="T21" fmla="*/ 92 h 92"/>
                <a:gd name="T22" fmla="*/ 128 w 128"/>
                <a:gd name="T23" fmla="*/ 62 h 92"/>
                <a:gd name="T24" fmla="*/ 104 w 128"/>
                <a:gd name="T25" fmla="*/ 33 h 92"/>
                <a:gd name="T26" fmla="*/ 98 w 128"/>
                <a:gd name="T27" fmla="*/ 84 h 92"/>
                <a:gd name="T28" fmla="*/ 98 w 128"/>
                <a:gd name="T29" fmla="*/ 84 h 92"/>
                <a:gd name="T30" fmla="*/ 26 w 128"/>
                <a:gd name="T31" fmla="*/ 84 h 92"/>
                <a:gd name="T32" fmla="*/ 8 w 128"/>
                <a:gd name="T33" fmla="*/ 66 h 92"/>
                <a:gd name="T34" fmla="*/ 17 w 128"/>
                <a:gd name="T35" fmla="*/ 51 h 92"/>
                <a:gd name="T36" fmla="*/ 21 w 128"/>
                <a:gd name="T37" fmla="*/ 41 h 92"/>
                <a:gd name="T38" fmla="*/ 20 w 128"/>
                <a:gd name="T39" fmla="*/ 38 h 92"/>
                <a:gd name="T40" fmla="*/ 30 w 128"/>
                <a:gd name="T41" fmla="*/ 28 h 92"/>
                <a:gd name="T42" fmla="*/ 35 w 128"/>
                <a:gd name="T43" fmla="*/ 29 h 92"/>
                <a:gd name="T44" fmla="*/ 43 w 128"/>
                <a:gd name="T45" fmla="*/ 24 h 92"/>
                <a:gd name="T46" fmla="*/ 68 w 128"/>
                <a:gd name="T47" fmla="*/ 8 h 92"/>
                <a:gd name="T48" fmla="*/ 96 w 128"/>
                <a:gd name="T49" fmla="*/ 33 h 92"/>
                <a:gd name="T50" fmla="*/ 102 w 128"/>
                <a:gd name="T51" fmla="*/ 40 h 92"/>
                <a:gd name="T52" fmla="*/ 120 w 128"/>
                <a:gd name="T53" fmla="*/ 62 h 92"/>
                <a:gd name="T54" fmla="*/ 98 w 128"/>
                <a:gd name="T5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92">
                  <a:moveTo>
                    <a:pt x="104" y="33"/>
                  </a:moveTo>
                  <a:cubicBezTo>
                    <a:pt x="102" y="14"/>
                    <a:pt x="87" y="0"/>
                    <a:pt x="68" y="0"/>
                  </a:cubicBezTo>
                  <a:cubicBezTo>
                    <a:pt x="54" y="0"/>
                    <a:pt x="41" y="9"/>
                    <a:pt x="35" y="21"/>
                  </a:cubicBezTo>
                  <a:cubicBezTo>
                    <a:pt x="34" y="20"/>
                    <a:pt x="32" y="20"/>
                    <a:pt x="30" y="20"/>
                  </a:cubicBezTo>
                  <a:cubicBezTo>
                    <a:pt x="20" y="20"/>
                    <a:pt x="12" y="28"/>
                    <a:pt x="12" y="38"/>
                  </a:cubicBezTo>
                  <a:cubicBezTo>
                    <a:pt x="12" y="40"/>
                    <a:pt x="12" y="42"/>
                    <a:pt x="13" y="44"/>
                  </a:cubicBezTo>
                  <a:cubicBezTo>
                    <a:pt x="5" y="48"/>
                    <a:pt x="0" y="56"/>
                    <a:pt x="0" y="66"/>
                  </a:cubicBezTo>
                  <a:cubicBezTo>
                    <a:pt x="0" y="80"/>
                    <a:pt x="12" y="92"/>
                    <a:pt x="26" y="92"/>
                  </a:cubicBezTo>
                  <a:cubicBezTo>
                    <a:pt x="26" y="92"/>
                    <a:pt x="26" y="92"/>
                    <a:pt x="26" y="92"/>
                  </a:cubicBezTo>
                  <a:cubicBezTo>
                    <a:pt x="98" y="92"/>
                    <a:pt x="98" y="92"/>
                    <a:pt x="98" y="92"/>
                  </a:cubicBezTo>
                  <a:cubicBezTo>
                    <a:pt x="98" y="92"/>
                    <a:pt x="98" y="92"/>
                    <a:pt x="98" y="92"/>
                  </a:cubicBezTo>
                  <a:cubicBezTo>
                    <a:pt x="115" y="92"/>
                    <a:pt x="128" y="79"/>
                    <a:pt x="128" y="62"/>
                  </a:cubicBezTo>
                  <a:cubicBezTo>
                    <a:pt x="128" y="47"/>
                    <a:pt x="118" y="35"/>
                    <a:pt x="104" y="33"/>
                  </a:cubicBezTo>
                  <a:close/>
                  <a:moveTo>
                    <a:pt x="98" y="84"/>
                  </a:moveTo>
                  <a:cubicBezTo>
                    <a:pt x="98" y="84"/>
                    <a:pt x="98" y="84"/>
                    <a:pt x="98" y="84"/>
                  </a:cubicBezTo>
                  <a:cubicBezTo>
                    <a:pt x="26" y="84"/>
                    <a:pt x="26" y="84"/>
                    <a:pt x="26" y="84"/>
                  </a:cubicBezTo>
                  <a:cubicBezTo>
                    <a:pt x="16" y="84"/>
                    <a:pt x="8" y="76"/>
                    <a:pt x="8" y="66"/>
                  </a:cubicBezTo>
                  <a:cubicBezTo>
                    <a:pt x="8" y="60"/>
                    <a:pt x="11" y="54"/>
                    <a:pt x="17" y="51"/>
                  </a:cubicBezTo>
                  <a:cubicBezTo>
                    <a:pt x="23" y="47"/>
                    <a:pt x="23" y="47"/>
                    <a:pt x="21" y="41"/>
                  </a:cubicBezTo>
                  <a:cubicBezTo>
                    <a:pt x="20" y="40"/>
                    <a:pt x="20" y="39"/>
                    <a:pt x="20" y="38"/>
                  </a:cubicBezTo>
                  <a:cubicBezTo>
                    <a:pt x="20" y="32"/>
                    <a:pt x="24" y="28"/>
                    <a:pt x="30" y="28"/>
                  </a:cubicBezTo>
                  <a:cubicBezTo>
                    <a:pt x="30" y="28"/>
                    <a:pt x="33" y="28"/>
                    <a:pt x="35" y="29"/>
                  </a:cubicBezTo>
                  <a:cubicBezTo>
                    <a:pt x="40" y="31"/>
                    <a:pt x="41" y="29"/>
                    <a:pt x="43" y="24"/>
                  </a:cubicBezTo>
                  <a:cubicBezTo>
                    <a:pt x="47" y="14"/>
                    <a:pt x="57" y="8"/>
                    <a:pt x="68" y="8"/>
                  </a:cubicBezTo>
                  <a:cubicBezTo>
                    <a:pt x="82" y="8"/>
                    <a:pt x="94" y="19"/>
                    <a:pt x="96" y="33"/>
                  </a:cubicBezTo>
                  <a:cubicBezTo>
                    <a:pt x="96" y="39"/>
                    <a:pt x="96" y="39"/>
                    <a:pt x="102" y="40"/>
                  </a:cubicBezTo>
                  <a:cubicBezTo>
                    <a:pt x="112" y="42"/>
                    <a:pt x="120" y="51"/>
                    <a:pt x="120" y="62"/>
                  </a:cubicBezTo>
                  <a:cubicBezTo>
                    <a:pt x="120" y="74"/>
                    <a:pt x="110" y="84"/>
                    <a:pt x="98" y="84"/>
                  </a:cubicBezTo>
                  <a:close/>
                </a:path>
              </a:pathLst>
            </a:custGeom>
            <a:solidFill>
              <a:srgbClr val="FEFEFE"/>
            </a:solidFill>
            <a:ln>
              <a:noFill/>
            </a:ln>
          </p:spPr>
          <p:txBody>
            <a:bodyPr vert="horz" wrap="square" lIns="182843" tIns="91422" rIns="182843" bIns="914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Franklin Gothic Book" panose="020B0503020102020204"/>
              </a:endParaRPr>
            </a:p>
          </p:txBody>
        </p:sp>
        <p:sp>
          <p:nvSpPr>
            <p:cNvPr id="289" name="Freeform 288"/>
            <p:cNvSpPr>
              <a:spLocks noEditPoints="1"/>
            </p:cNvSpPr>
            <p:nvPr/>
          </p:nvSpPr>
          <p:spPr bwMode="auto">
            <a:xfrm>
              <a:off x="8815628" y="2174952"/>
              <a:ext cx="762005" cy="550754"/>
            </a:xfrm>
            <a:custGeom>
              <a:avLst/>
              <a:gdLst>
                <a:gd name="T0" fmla="*/ 104 w 128"/>
                <a:gd name="T1" fmla="*/ 33 h 92"/>
                <a:gd name="T2" fmla="*/ 68 w 128"/>
                <a:gd name="T3" fmla="*/ 0 h 92"/>
                <a:gd name="T4" fmla="*/ 35 w 128"/>
                <a:gd name="T5" fmla="*/ 21 h 92"/>
                <a:gd name="T6" fmla="*/ 30 w 128"/>
                <a:gd name="T7" fmla="*/ 20 h 92"/>
                <a:gd name="T8" fmla="*/ 12 w 128"/>
                <a:gd name="T9" fmla="*/ 38 h 92"/>
                <a:gd name="T10" fmla="*/ 13 w 128"/>
                <a:gd name="T11" fmla="*/ 44 h 92"/>
                <a:gd name="T12" fmla="*/ 0 w 128"/>
                <a:gd name="T13" fmla="*/ 66 h 92"/>
                <a:gd name="T14" fmla="*/ 26 w 128"/>
                <a:gd name="T15" fmla="*/ 92 h 92"/>
                <a:gd name="T16" fmla="*/ 26 w 128"/>
                <a:gd name="T17" fmla="*/ 92 h 92"/>
                <a:gd name="T18" fmla="*/ 98 w 128"/>
                <a:gd name="T19" fmla="*/ 92 h 92"/>
                <a:gd name="T20" fmla="*/ 98 w 128"/>
                <a:gd name="T21" fmla="*/ 92 h 92"/>
                <a:gd name="T22" fmla="*/ 128 w 128"/>
                <a:gd name="T23" fmla="*/ 62 h 92"/>
                <a:gd name="T24" fmla="*/ 104 w 128"/>
                <a:gd name="T25" fmla="*/ 33 h 92"/>
                <a:gd name="T26" fmla="*/ 98 w 128"/>
                <a:gd name="T27" fmla="*/ 84 h 92"/>
                <a:gd name="T28" fmla="*/ 98 w 128"/>
                <a:gd name="T29" fmla="*/ 84 h 92"/>
                <a:gd name="T30" fmla="*/ 26 w 128"/>
                <a:gd name="T31" fmla="*/ 84 h 92"/>
                <a:gd name="T32" fmla="*/ 8 w 128"/>
                <a:gd name="T33" fmla="*/ 66 h 92"/>
                <a:gd name="T34" fmla="*/ 17 w 128"/>
                <a:gd name="T35" fmla="*/ 51 h 92"/>
                <a:gd name="T36" fmla="*/ 21 w 128"/>
                <a:gd name="T37" fmla="*/ 41 h 92"/>
                <a:gd name="T38" fmla="*/ 20 w 128"/>
                <a:gd name="T39" fmla="*/ 38 h 92"/>
                <a:gd name="T40" fmla="*/ 30 w 128"/>
                <a:gd name="T41" fmla="*/ 28 h 92"/>
                <a:gd name="T42" fmla="*/ 35 w 128"/>
                <a:gd name="T43" fmla="*/ 29 h 92"/>
                <a:gd name="T44" fmla="*/ 43 w 128"/>
                <a:gd name="T45" fmla="*/ 24 h 92"/>
                <a:gd name="T46" fmla="*/ 68 w 128"/>
                <a:gd name="T47" fmla="*/ 8 h 92"/>
                <a:gd name="T48" fmla="*/ 96 w 128"/>
                <a:gd name="T49" fmla="*/ 33 h 92"/>
                <a:gd name="T50" fmla="*/ 102 w 128"/>
                <a:gd name="T51" fmla="*/ 40 h 92"/>
                <a:gd name="T52" fmla="*/ 120 w 128"/>
                <a:gd name="T53" fmla="*/ 62 h 92"/>
                <a:gd name="T54" fmla="*/ 98 w 128"/>
                <a:gd name="T5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92">
                  <a:moveTo>
                    <a:pt x="104" y="33"/>
                  </a:moveTo>
                  <a:cubicBezTo>
                    <a:pt x="102" y="14"/>
                    <a:pt x="87" y="0"/>
                    <a:pt x="68" y="0"/>
                  </a:cubicBezTo>
                  <a:cubicBezTo>
                    <a:pt x="54" y="0"/>
                    <a:pt x="41" y="9"/>
                    <a:pt x="35" y="21"/>
                  </a:cubicBezTo>
                  <a:cubicBezTo>
                    <a:pt x="34" y="20"/>
                    <a:pt x="32" y="20"/>
                    <a:pt x="30" y="20"/>
                  </a:cubicBezTo>
                  <a:cubicBezTo>
                    <a:pt x="20" y="20"/>
                    <a:pt x="12" y="28"/>
                    <a:pt x="12" y="38"/>
                  </a:cubicBezTo>
                  <a:cubicBezTo>
                    <a:pt x="12" y="40"/>
                    <a:pt x="12" y="42"/>
                    <a:pt x="13" y="44"/>
                  </a:cubicBezTo>
                  <a:cubicBezTo>
                    <a:pt x="5" y="48"/>
                    <a:pt x="0" y="56"/>
                    <a:pt x="0" y="66"/>
                  </a:cubicBezTo>
                  <a:cubicBezTo>
                    <a:pt x="0" y="80"/>
                    <a:pt x="12" y="92"/>
                    <a:pt x="26" y="92"/>
                  </a:cubicBezTo>
                  <a:cubicBezTo>
                    <a:pt x="26" y="92"/>
                    <a:pt x="26" y="92"/>
                    <a:pt x="26" y="92"/>
                  </a:cubicBezTo>
                  <a:cubicBezTo>
                    <a:pt x="98" y="92"/>
                    <a:pt x="98" y="92"/>
                    <a:pt x="98" y="92"/>
                  </a:cubicBezTo>
                  <a:cubicBezTo>
                    <a:pt x="98" y="92"/>
                    <a:pt x="98" y="92"/>
                    <a:pt x="98" y="92"/>
                  </a:cubicBezTo>
                  <a:cubicBezTo>
                    <a:pt x="115" y="92"/>
                    <a:pt x="128" y="79"/>
                    <a:pt x="128" y="62"/>
                  </a:cubicBezTo>
                  <a:cubicBezTo>
                    <a:pt x="128" y="47"/>
                    <a:pt x="118" y="35"/>
                    <a:pt x="104" y="33"/>
                  </a:cubicBezTo>
                  <a:close/>
                  <a:moveTo>
                    <a:pt x="98" y="84"/>
                  </a:moveTo>
                  <a:cubicBezTo>
                    <a:pt x="98" y="84"/>
                    <a:pt x="98" y="84"/>
                    <a:pt x="98" y="84"/>
                  </a:cubicBezTo>
                  <a:cubicBezTo>
                    <a:pt x="26" y="84"/>
                    <a:pt x="26" y="84"/>
                    <a:pt x="26" y="84"/>
                  </a:cubicBezTo>
                  <a:cubicBezTo>
                    <a:pt x="16" y="84"/>
                    <a:pt x="8" y="76"/>
                    <a:pt x="8" y="66"/>
                  </a:cubicBezTo>
                  <a:cubicBezTo>
                    <a:pt x="8" y="60"/>
                    <a:pt x="11" y="54"/>
                    <a:pt x="17" y="51"/>
                  </a:cubicBezTo>
                  <a:cubicBezTo>
                    <a:pt x="23" y="47"/>
                    <a:pt x="23" y="47"/>
                    <a:pt x="21" y="41"/>
                  </a:cubicBezTo>
                  <a:cubicBezTo>
                    <a:pt x="20" y="40"/>
                    <a:pt x="20" y="39"/>
                    <a:pt x="20" y="38"/>
                  </a:cubicBezTo>
                  <a:cubicBezTo>
                    <a:pt x="20" y="32"/>
                    <a:pt x="24" y="28"/>
                    <a:pt x="30" y="28"/>
                  </a:cubicBezTo>
                  <a:cubicBezTo>
                    <a:pt x="30" y="28"/>
                    <a:pt x="33" y="28"/>
                    <a:pt x="35" y="29"/>
                  </a:cubicBezTo>
                  <a:cubicBezTo>
                    <a:pt x="40" y="31"/>
                    <a:pt x="41" y="29"/>
                    <a:pt x="43" y="24"/>
                  </a:cubicBezTo>
                  <a:cubicBezTo>
                    <a:pt x="47" y="14"/>
                    <a:pt x="57" y="8"/>
                    <a:pt x="68" y="8"/>
                  </a:cubicBezTo>
                  <a:cubicBezTo>
                    <a:pt x="82" y="8"/>
                    <a:pt x="94" y="19"/>
                    <a:pt x="96" y="33"/>
                  </a:cubicBezTo>
                  <a:cubicBezTo>
                    <a:pt x="96" y="39"/>
                    <a:pt x="96" y="39"/>
                    <a:pt x="102" y="40"/>
                  </a:cubicBezTo>
                  <a:cubicBezTo>
                    <a:pt x="112" y="42"/>
                    <a:pt x="120" y="51"/>
                    <a:pt x="120" y="62"/>
                  </a:cubicBezTo>
                  <a:cubicBezTo>
                    <a:pt x="120" y="74"/>
                    <a:pt x="110" y="84"/>
                    <a:pt x="98" y="84"/>
                  </a:cubicBezTo>
                  <a:close/>
                </a:path>
              </a:pathLst>
            </a:custGeom>
            <a:solidFill>
              <a:srgbClr val="FEFEFE"/>
            </a:solidFill>
            <a:ln>
              <a:noFill/>
            </a:ln>
          </p:spPr>
          <p:txBody>
            <a:bodyPr vert="horz" wrap="square" lIns="182843" tIns="91422" rIns="182843" bIns="914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Franklin Gothic Book" panose="020B0503020102020204"/>
              </a:endParaRPr>
            </a:p>
          </p:txBody>
        </p:sp>
        <p:sp>
          <p:nvSpPr>
            <p:cNvPr id="290" name="Freeform 289"/>
            <p:cNvSpPr>
              <a:spLocks noEditPoints="1"/>
            </p:cNvSpPr>
            <p:nvPr/>
          </p:nvSpPr>
          <p:spPr bwMode="auto">
            <a:xfrm>
              <a:off x="6270390" y="4052658"/>
              <a:ext cx="762005" cy="550754"/>
            </a:xfrm>
            <a:custGeom>
              <a:avLst/>
              <a:gdLst>
                <a:gd name="T0" fmla="*/ 104 w 128"/>
                <a:gd name="T1" fmla="*/ 33 h 92"/>
                <a:gd name="T2" fmla="*/ 68 w 128"/>
                <a:gd name="T3" fmla="*/ 0 h 92"/>
                <a:gd name="T4" fmla="*/ 35 w 128"/>
                <a:gd name="T5" fmla="*/ 21 h 92"/>
                <a:gd name="T6" fmla="*/ 30 w 128"/>
                <a:gd name="T7" fmla="*/ 20 h 92"/>
                <a:gd name="T8" fmla="*/ 12 w 128"/>
                <a:gd name="T9" fmla="*/ 38 h 92"/>
                <a:gd name="T10" fmla="*/ 13 w 128"/>
                <a:gd name="T11" fmla="*/ 44 h 92"/>
                <a:gd name="T12" fmla="*/ 0 w 128"/>
                <a:gd name="T13" fmla="*/ 66 h 92"/>
                <a:gd name="T14" fmla="*/ 26 w 128"/>
                <a:gd name="T15" fmla="*/ 92 h 92"/>
                <a:gd name="T16" fmla="*/ 26 w 128"/>
                <a:gd name="T17" fmla="*/ 92 h 92"/>
                <a:gd name="T18" fmla="*/ 98 w 128"/>
                <a:gd name="T19" fmla="*/ 92 h 92"/>
                <a:gd name="T20" fmla="*/ 98 w 128"/>
                <a:gd name="T21" fmla="*/ 92 h 92"/>
                <a:gd name="T22" fmla="*/ 128 w 128"/>
                <a:gd name="T23" fmla="*/ 62 h 92"/>
                <a:gd name="T24" fmla="*/ 104 w 128"/>
                <a:gd name="T25" fmla="*/ 33 h 92"/>
                <a:gd name="T26" fmla="*/ 98 w 128"/>
                <a:gd name="T27" fmla="*/ 84 h 92"/>
                <a:gd name="T28" fmla="*/ 98 w 128"/>
                <a:gd name="T29" fmla="*/ 84 h 92"/>
                <a:gd name="T30" fmla="*/ 26 w 128"/>
                <a:gd name="T31" fmla="*/ 84 h 92"/>
                <a:gd name="T32" fmla="*/ 8 w 128"/>
                <a:gd name="T33" fmla="*/ 66 h 92"/>
                <a:gd name="T34" fmla="*/ 17 w 128"/>
                <a:gd name="T35" fmla="*/ 51 h 92"/>
                <a:gd name="T36" fmla="*/ 21 w 128"/>
                <a:gd name="T37" fmla="*/ 41 h 92"/>
                <a:gd name="T38" fmla="*/ 20 w 128"/>
                <a:gd name="T39" fmla="*/ 38 h 92"/>
                <a:gd name="T40" fmla="*/ 30 w 128"/>
                <a:gd name="T41" fmla="*/ 28 h 92"/>
                <a:gd name="T42" fmla="*/ 35 w 128"/>
                <a:gd name="T43" fmla="*/ 29 h 92"/>
                <a:gd name="T44" fmla="*/ 43 w 128"/>
                <a:gd name="T45" fmla="*/ 24 h 92"/>
                <a:gd name="T46" fmla="*/ 68 w 128"/>
                <a:gd name="T47" fmla="*/ 8 h 92"/>
                <a:gd name="T48" fmla="*/ 96 w 128"/>
                <a:gd name="T49" fmla="*/ 33 h 92"/>
                <a:gd name="T50" fmla="*/ 102 w 128"/>
                <a:gd name="T51" fmla="*/ 40 h 92"/>
                <a:gd name="T52" fmla="*/ 120 w 128"/>
                <a:gd name="T53" fmla="*/ 62 h 92"/>
                <a:gd name="T54" fmla="*/ 98 w 128"/>
                <a:gd name="T5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92">
                  <a:moveTo>
                    <a:pt x="104" y="33"/>
                  </a:moveTo>
                  <a:cubicBezTo>
                    <a:pt x="102" y="14"/>
                    <a:pt x="87" y="0"/>
                    <a:pt x="68" y="0"/>
                  </a:cubicBezTo>
                  <a:cubicBezTo>
                    <a:pt x="54" y="0"/>
                    <a:pt x="41" y="9"/>
                    <a:pt x="35" y="21"/>
                  </a:cubicBezTo>
                  <a:cubicBezTo>
                    <a:pt x="34" y="20"/>
                    <a:pt x="32" y="20"/>
                    <a:pt x="30" y="20"/>
                  </a:cubicBezTo>
                  <a:cubicBezTo>
                    <a:pt x="20" y="20"/>
                    <a:pt x="12" y="28"/>
                    <a:pt x="12" y="38"/>
                  </a:cubicBezTo>
                  <a:cubicBezTo>
                    <a:pt x="12" y="40"/>
                    <a:pt x="12" y="42"/>
                    <a:pt x="13" y="44"/>
                  </a:cubicBezTo>
                  <a:cubicBezTo>
                    <a:pt x="5" y="48"/>
                    <a:pt x="0" y="56"/>
                    <a:pt x="0" y="66"/>
                  </a:cubicBezTo>
                  <a:cubicBezTo>
                    <a:pt x="0" y="80"/>
                    <a:pt x="12" y="92"/>
                    <a:pt x="26" y="92"/>
                  </a:cubicBezTo>
                  <a:cubicBezTo>
                    <a:pt x="26" y="92"/>
                    <a:pt x="26" y="92"/>
                    <a:pt x="26" y="92"/>
                  </a:cubicBezTo>
                  <a:cubicBezTo>
                    <a:pt x="98" y="92"/>
                    <a:pt x="98" y="92"/>
                    <a:pt x="98" y="92"/>
                  </a:cubicBezTo>
                  <a:cubicBezTo>
                    <a:pt x="98" y="92"/>
                    <a:pt x="98" y="92"/>
                    <a:pt x="98" y="92"/>
                  </a:cubicBezTo>
                  <a:cubicBezTo>
                    <a:pt x="115" y="92"/>
                    <a:pt x="128" y="79"/>
                    <a:pt x="128" y="62"/>
                  </a:cubicBezTo>
                  <a:cubicBezTo>
                    <a:pt x="128" y="47"/>
                    <a:pt x="118" y="35"/>
                    <a:pt x="104" y="33"/>
                  </a:cubicBezTo>
                  <a:close/>
                  <a:moveTo>
                    <a:pt x="98" y="84"/>
                  </a:moveTo>
                  <a:cubicBezTo>
                    <a:pt x="98" y="84"/>
                    <a:pt x="98" y="84"/>
                    <a:pt x="98" y="84"/>
                  </a:cubicBezTo>
                  <a:cubicBezTo>
                    <a:pt x="26" y="84"/>
                    <a:pt x="26" y="84"/>
                    <a:pt x="26" y="84"/>
                  </a:cubicBezTo>
                  <a:cubicBezTo>
                    <a:pt x="16" y="84"/>
                    <a:pt x="8" y="76"/>
                    <a:pt x="8" y="66"/>
                  </a:cubicBezTo>
                  <a:cubicBezTo>
                    <a:pt x="8" y="60"/>
                    <a:pt x="11" y="54"/>
                    <a:pt x="17" y="51"/>
                  </a:cubicBezTo>
                  <a:cubicBezTo>
                    <a:pt x="23" y="47"/>
                    <a:pt x="23" y="47"/>
                    <a:pt x="21" y="41"/>
                  </a:cubicBezTo>
                  <a:cubicBezTo>
                    <a:pt x="20" y="40"/>
                    <a:pt x="20" y="39"/>
                    <a:pt x="20" y="38"/>
                  </a:cubicBezTo>
                  <a:cubicBezTo>
                    <a:pt x="20" y="32"/>
                    <a:pt x="24" y="28"/>
                    <a:pt x="30" y="28"/>
                  </a:cubicBezTo>
                  <a:cubicBezTo>
                    <a:pt x="30" y="28"/>
                    <a:pt x="33" y="28"/>
                    <a:pt x="35" y="29"/>
                  </a:cubicBezTo>
                  <a:cubicBezTo>
                    <a:pt x="40" y="31"/>
                    <a:pt x="41" y="29"/>
                    <a:pt x="43" y="24"/>
                  </a:cubicBezTo>
                  <a:cubicBezTo>
                    <a:pt x="47" y="14"/>
                    <a:pt x="57" y="8"/>
                    <a:pt x="68" y="8"/>
                  </a:cubicBezTo>
                  <a:cubicBezTo>
                    <a:pt x="82" y="8"/>
                    <a:pt x="94" y="19"/>
                    <a:pt x="96" y="33"/>
                  </a:cubicBezTo>
                  <a:cubicBezTo>
                    <a:pt x="96" y="39"/>
                    <a:pt x="96" y="39"/>
                    <a:pt x="102" y="40"/>
                  </a:cubicBezTo>
                  <a:cubicBezTo>
                    <a:pt x="112" y="42"/>
                    <a:pt x="120" y="51"/>
                    <a:pt x="120" y="62"/>
                  </a:cubicBezTo>
                  <a:cubicBezTo>
                    <a:pt x="120" y="74"/>
                    <a:pt x="110" y="84"/>
                    <a:pt x="98" y="84"/>
                  </a:cubicBezTo>
                  <a:close/>
                </a:path>
              </a:pathLst>
            </a:custGeom>
            <a:solidFill>
              <a:srgbClr val="FEFEFE"/>
            </a:solidFill>
            <a:ln>
              <a:noFill/>
            </a:ln>
          </p:spPr>
          <p:txBody>
            <a:bodyPr vert="horz" wrap="square" lIns="182843" tIns="91422" rIns="182843" bIns="914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Franklin Gothic Book" panose="020B0503020102020204"/>
              </a:endParaRPr>
            </a:p>
          </p:txBody>
        </p:sp>
        <p:sp>
          <p:nvSpPr>
            <p:cNvPr id="291" name="Oval 290"/>
            <p:cNvSpPr/>
            <p:nvPr/>
          </p:nvSpPr>
          <p:spPr>
            <a:xfrm>
              <a:off x="1593130" y="928645"/>
              <a:ext cx="1131217" cy="1131217"/>
            </a:xfrm>
            <a:prstGeom prst="ellipse">
              <a:avLst/>
            </a:prstGeom>
            <a:solidFill>
              <a:srgbClr val="AEC84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92" name="Oval 291"/>
            <p:cNvSpPr/>
            <p:nvPr/>
          </p:nvSpPr>
          <p:spPr>
            <a:xfrm>
              <a:off x="3510772" y="3191079"/>
              <a:ext cx="1131217" cy="1131217"/>
            </a:xfrm>
            <a:prstGeom prst="ellipse">
              <a:avLst/>
            </a:prstGeom>
            <a:solidFill>
              <a:srgbClr val="FE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93" name="Oval 292"/>
            <p:cNvSpPr/>
            <p:nvPr/>
          </p:nvSpPr>
          <p:spPr>
            <a:xfrm>
              <a:off x="10289197" y="4603412"/>
              <a:ext cx="1131217" cy="1131217"/>
            </a:xfrm>
            <a:prstGeom prst="ellipse">
              <a:avLst/>
            </a:prstGeom>
            <a:solidFill>
              <a:srgbClr val="0770A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94" name="Oval 293"/>
            <p:cNvSpPr/>
            <p:nvPr/>
          </p:nvSpPr>
          <p:spPr>
            <a:xfrm>
              <a:off x="7032395" y="2059862"/>
              <a:ext cx="1131217" cy="1131217"/>
            </a:xfrm>
            <a:prstGeom prst="ellipse">
              <a:avLst/>
            </a:prstGeom>
            <a:solidFill>
              <a:srgbClr val="FF3C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95" name="Oval 294"/>
            <p:cNvSpPr/>
            <p:nvPr/>
          </p:nvSpPr>
          <p:spPr>
            <a:xfrm>
              <a:off x="9880071" y="363036"/>
              <a:ext cx="1131217" cy="1131217"/>
            </a:xfrm>
            <a:prstGeom prst="ellipse">
              <a:avLst/>
            </a:prstGeom>
            <a:solidFill>
              <a:srgbClr val="F3662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96" name="Oval 295"/>
            <p:cNvSpPr/>
            <p:nvPr/>
          </p:nvSpPr>
          <p:spPr>
            <a:xfrm>
              <a:off x="5522425" y="1923074"/>
              <a:ext cx="702396" cy="702396"/>
            </a:xfrm>
            <a:prstGeom prst="ellipse">
              <a:avLst/>
            </a:prstGeom>
            <a:solidFill>
              <a:srgbClr val="FE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97" name="Oval 296"/>
            <p:cNvSpPr/>
            <p:nvPr/>
          </p:nvSpPr>
          <p:spPr>
            <a:xfrm>
              <a:off x="4746277" y="123016"/>
              <a:ext cx="849900" cy="849900"/>
            </a:xfrm>
            <a:prstGeom prst="ellipse">
              <a:avLst/>
            </a:prstGeom>
            <a:solidFill>
              <a:srgbClr val="FE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98" name="Oval 297"/>
            <p:cNvSpPr/>
            <p:nvPr/>
          </p:nvSpPr>
          <p:spPr>
            <a:xfrm>
              <a:off x="10289197" y="2625470"/>
              <a:ext cx="849900" cy="849900"/>
            </a:xfrm>
            <a:prstGeom prst="ellipse">
              <a:avLst/>
            </a:prstGeom>
            <a:solidFill>
              <a:srgbClr val="FE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99" name="Oval 298"/>
            <p:cNvSpPr/>
            <p:nvPr/>
          </p:nvSpPr>
          <p:spPr>
            <a:xfrm>
              <a:off x="641693" y="1718531"/>
              <a:ext cx="479746" cy="479746"/>
            </a:xfrm>
            <a:prstGeom prst="ellipse">
              <a:avLst/>
            </a:prstGeom>
            <a:solidFill>
              <a:srgbClr val="FE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300" name="Oval 299"/>
            <p:cNvSpPr/>
            <p:nvPr/>
          </p:nvSpPr>
          <p:spPr>
            <a:xfrm>
              <a:off x="9031548" y="688771"/>
              <a:ext cx="479746" cy="479746"/>
            </a:xfrm>
            <a:prstGeom prst="ellipse">
              <a:avLst/>
            </a:prstGeom>
            <a:solidFill>
              <a:srgbClr val="FE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cxnSp>
          <p:nvCxnSpPr>
            <p:cNvPr id="301" name="Straight Connector 300"/>
            <p:cNvCxnSpPr>
              <a:stCxn id="278" idx="7"/>
              <a:endCxn id="284" idx="3"/>
            </p:cNvCxnSpPr>
            <p:nvPr/>
          </p:nvCxnSpPr>
          <p:spPr>
            <a:xfrm flipV="1">
              <a:off x="2558684" y="848451"/>
              <a:ext cx="2312058" cy="245857"/>
            </a:xfrm>
            <a:prstGeom prst="line">
              <a:avLst/>
            </a:prstGeom>
            <a:noFill/>
            <a:ln w="6350" cap="flat" cmpd="sng" algn="ctr">
              <a:solidFill>
                <a:srgbClr val="FEFEFE"/>
              </a:solidFill>
              <a:prstDash val="dash"/>
              <a:miter lim="800000"/>
            </a:ln>
            <a:effectLst/>
          </p:spPr>
        </p:cxnSp>
        <p:cxnSp>
          <p:nvCxnSpPr>
            <p:cNvPr id="302" name="Straight Connector 301"/>
            <p:cNvCxnSpPr>
              <a:stCxn id="284" idx="6"/>
              <a:endCxn id="283" idx="0"/>
            </p:cNvCxnSpPr>
            <p:nvPr/>
          </p:nvCxnSpPr>
          <p:spPr>
            <a:xfrm>
              <a:off x="5596177" y="547966"/>
              <a:ext cx="277446" cy="1375108"/>
            </a:xfrm>
            <a:prstGeom prst="line">
              <a:avLst/>
            </a:prstGeom>
            <a:noFill/>
            <a:ln w="6350" cap="flat" cmpd="sng" algn="ctr">
              <a:solidFill>
                <a:srgbClr val="FEFEFE"/>
              </a:solidFill>
              <a:prstDash val="dash"/>
              <a:miter lim="800000"/>
            </a:ln>
            <a:effectLst/>
          </p:spPr>
        </p:cxnSp>
        <p:cxnSp>
          <p:nvCxnSpPr>
            <p:cNvPr id="303" name="Straight Connector 302"/>
            <p:cNvCxnSpPr>
              <a:stCxn id="283" idx="3"/>
              <a:endCxn id="279" idx="7"/>
            </p:cNvCxnSpPr>
            <p:nvPr/>
          </p:nvCxnSpPr>
          <p:spPr>
            <a:xfrm flipH="1">
              <a:off x="4476326" y="2522606"/>
              <a:ext cx="1148963" cy="834136"/>
            </a:xfrm>
            <a:prstGeom prst="line">
              <a:avLst/>
            </a:prstGeom>
            <a:noFill/>
            <a:ln w="6350" cap="flat" cmpd="sng" algn="ctr">
              <a:solidFill>
                <a:srgbClr val="FEFEFE"/>
              </a:solidFill>
              <a:prstDash val="dash"/>
              <a:miter lim="800000"/>
            </a:ln>
            <a:effectLst/>
          </p:spPr>
        </p:cxnSp>
        <p:cxnSp>
          <p:nvCxnSpPr>
            <p:cNvPr id="304" name="Straight Connector 303"/>
            <p:cNvCxnSpPr>
              <a:stCxn id="284" idx="6"/>
              <a:endCxn id="281" idx="0"/>
            </p:cNvCxnSpPr>
            <p:nvPr/>
          </p:nvCxnSpPr>
          <p:spPr>
            <a:xfrm>
              <a:off x="5596177" y="547966"/>
              <a:ext cx="2001827" cy="1511896"/>
            </a:xfrm>
            <a:prstGeom prst="line">
              <a:avLst/>
            </a:prstGeom>
            <a:noFill/>
            <a:ln w="6350" cap="flat" cmpd="sng" algn="ctr">
              <a:solidFill>
                <a:srgbClr val="FEFEFE"/>
              </a:solidFill>
              <a:prstDash val="dash"/>
              <a:miter lim="800000"/>
            </a:ln>
            <a:effectLst/>
          </p:spPr>
        </p:cxnSp>
        <p:cxnSp>
          <p:nvCxnSpPr>
            <p:cNvPr id="305" name="Straight Connector 304"/>
            <p:cNvCxnSpPr>
              <a:stCxn id="278" idx="5"/>
              <a:endCxn id="279" idx="1"/>
            </p:cNvCxnSpPr>
            <p:nvPr/>
          </p:nvCxnSpPr>
          <p:spPr>
            <a:xfrm>
              <a:off x="2558684" y="1894199"/>
              <a:ext cx="1117751" cy="1462543"/>
            </a:xfrm>
            <a:prstGeom prst="line">
              <a:avLst/>
            </a:prstGeom>
            <a:noFill/>
            <a:ln w="6350" cap="flat" cmpd="sng" algn="ctr">
              <a:solidFill>
                <a:srgbClr val="FEFEFE"/>
              </a:solidFill>
              <a:prstDash val="dash"/>
              <a:miter lim="800000"/>
            </a:ln>
            <a:effectLst/>
          </p:spPr>
        </p:cxnSp>
        <p:cxnSp>
          <p:nvCxnSpPr>
            <p:cNvPr id="306" name="Straight Connector 305"/>
            <p:cNvCxnSpPr>
              <a:stCxn id="278" idx="5"/>
              <a:endCxn id="283" idx="2"/>
            </p:cNvCxnSpPr>
            <p:nvPr/>
          </p:nvCxnSpPr>
          <p:spPr>
            <a:xfrm>
              <a:off x="2558684" y="1894199"/>
              <a:ext cx="2963741" cy="380073"/>
            </a:xfrm>
            <a:prstGeom prst="line">
              <a:avLst/>
            </a:prstGeom>
            <a:noFill/>
            <a:ln w="6350" cap="flat" cmpd="sng" algn="ctr">
              <a:solidFill>
                <a:srgbClr val="FEFEFE"/>
              </a:solidFill>
              <a:prstDash val="dash"/>
              <a:miter lim="800000"/>
            </a:ln>
            <a:effectLst/>
          </p:spPr>
        </p:cxnSp>
        <p:cxnSp>
          <p:nvCxnSpPr>
            <p:cNvPr id="307" name="Straight Connector 306"/>
            <p:cNvCxnSpPr>
              <a:stCxn id="278" idx="2"/>
              <a:endCxn id="286" idx="7"/>
            </p:cNvCxnSpPr>
            <p:nvPr/>
          </p:nvCxnSpPr>
          <p:spPr>
            <a:xfrm flipH="1">
              <a:off x="1051182" y="1494254"/>
              <a:ext cx="541948" cy="294534"/>
            </a:xfrm>
            <a:prstGeom prst="line">
              <a:avLst/>
            </a:prstGeom>
            <a:noFill/>
            <a:ln w="6350" cap="flat" cmpd="sng" algn="ctr">
              <a:solidFill>
                <a:srgbClr val="FEFEFE"/>
              </a:solidFill>
              <a:prstDash val="dash"/>
              <a:miter lim="800000"/>
            </a:ln>
            <a:effectLst/>
          </p:spPr>
        </p:cxnSp>
        <p:cxnSp>
          <p:nvCxnSpPr>
            <p:cNvPr id="308" name="Straight Connector 307"/>
            <p:cNvCxnSpPr>
              <a:stCxn id="286" idx="4"/>
              <a:endCxn id="274" idx="1"/>
            </p:cNvCxnSpPr>
            <p:nvPr/>
          </p:nvCxnSpPr>
          <p:spPr>
            <a:xfrm>
              <a:off x="881566" y="2198277"/>
              <a:ext cx="464844" cy="1588657"/>
            </a:xfrm>
            <a:prstGeom prst="line">
              <a:avLst/>
            </a:prstGeom>
            <a:noFill/>
            <a:ln w="3175" cap="flat" cmpd="sng" algn="ctr">
              <a:solidFill>
                <a:srgbClr val="FEFEFE"/>
              </a:solidFill>
              <a:prstDash val="lgDashDotDot"/>
              <a:miter lim="800000"/>
            </a:ln>
            <a:effectLst/>
          </p:spPr>
        </p:cxnSp>
        <p:cxnSp>
          <p:nvCxnSpPr>
            <p:cNvPr id="309" name="Straight Connector 308"/>
            <p:cNvCxnSpPr>
              <a:endCxn id="274" idx="11"/>
            </p:cNvCxnSpPr>
            <p:nvPr/>
          </p:nvCxnSpPr>
          <p:spPr>
            <a:xfrm flipH="1">
              <a:off x="1875934" y="3971098"/>
              <a:ext cx="1634838" cy="366071"/>
            </a:xfrm>
            <a:prstGeom prst="line">
              <a:avLst/>
            </a:prstGeom>
            <a:noFill/>
            <a:ln w="3175" cap="flat" cmpd="sng" algn="ctr">
              <a:solidFill>
                <a:srgbClr val="FEFEFE"/>
              </a:solidFill>
              <a:prstDash val="lgDashDotDot"/>
              <a:miter lim="800000"/>
            </a:ln>
            <a:effectLst/>
          </p:spPr>
        </p:cxnSp>
        <p:cxnSp>
          <p:nvCxnSpPr>
            <p:cNvPr id="310" name="Straight Connector 309"/>
            <p:cNvCxnSpPr>
              <a:stCxn id="279" idx="6"/>
              <a:endCxn id="277" idx="4"/>
            </p:cNvCxnSpPr>
            <p:nvPr/>
          </p:nvCxnSpPr>
          <p:spPr>
            <a:xfrm>
              <a:off x="4641989" y="3756688"/>
              <a:ext cx="1699839" cy="523455"/>
            </a:xfrm>
            <a:prstGeom prst="line">
              <a:avLst/>
            </a:prstGeom>
            <a:noFill/>
            <a:ln w="3175" cap="flat" cmpd="sng" algn="ctr">
              <a:solidFill>
                <a:srgbClr val="FEFEFE"/>
              </a:solidFill>
              <a:prstDash val="lgDashDotDot"/>
              <a:miter lim="800000"/>
            </a:ln>
            <a:effectLst/>
          </p:spPr>
        </p:cxnSp>
        <p:cxnSp>
          <p:nvCxnSpPr>
            <p:cNvPr id="311" name="Straight Connector 310"/>
            <p:cNvCxnSpPr>
              <a:stCxn id="277" idx="24"/>
              <a:endCxn id="281" idx="4"/>
            </p:cNvCxnSpPr>
            <p:nvPr/>
          </p:nvCxnSpPr>
          <p:spPr>
            <a:xfrm flipV="1">
              <a:off x="6841894" y="3191079"/>
              <a:ext cx="756110" cy="1059132"/>
            </a:xfrm>
            <a:prstGeom prst="line">
              <a:avLst/>
            </a:prstGeom>
            <a:noFill/>
            <a:ln w="3175" cap="flat" cmpd="sng" algn="ctr">
              <a:solidFill>
                <a:srgbClr val="FEFEFE"/>
              </a:solidFill>
              <a:prstDash val="lgDashDotDot"/>
              <a:miter lim="800000"/>
            </a:ln>
            <a:effectLst/>
          </p:spPr>
        </p:cxnSp>
        <p:cxnSp>
          <p:nvCxnSpPr>
            <p:cNvPr id="312" name="Straight Connector 311"/>
            <p:cNvCxnSpPr>
              <a:stCxn id="281" idx="6"/>
              <a:endCxn id="276" idx="16"/>
            </p:cNvCxnSpPr>
            <p:nvPr/>
          </p:nvCxnSpPr>
          <p:spPr>
            <a:xfrm flipV="1">
              <a:off x="8163612" y="2570058"/>
              <a:ext cx="699641" cy="55413"/>
            </a:xfrm>
            <a:prstGeom prst="line">
              <a:avLst/>
            </a:prstGeom>
            <a:noFill/>
            <a:ln w="3175" cap="flat" cmpd="sng" algn="ctr">
              <a:solidFill>
                <a:srgbClr val="FEFEFE"/>
              </a:solidFill>
              <a:prstDash val="lgDashDotDot"/>
              <a:miter lim="800000"/>
            </a:ln>
            <a:effectLst/>
          </p:spPr>
        </p:cxnSp>
        <p:cxnSp>
          <p:nvCxnSpPr>
            <p:cNvPr id="313" name="Straight Connector 312"/>
            <p:cNvCxnSpPr>
              <a:stCxn id="276" idx="11"/>
              <a:endCxn id="282" idx="4"/>
            </p:cNvCxnSpPr>
            <p:nvPr/>
          </p:nvCxnSpPr>
          <p:spPr>
            <a:xfrm flipV="1">
              <a:off x="9577633" y="1494253"/>
              <a:ext cx="868047" cy="1051859"/>
            </a:xfrm>
            <a:prstGeom prst="line">
              <a:avLst/>
            </a:prstGeom>
            <a:noFill/>
            <a:ln w="3175" cap="flat" cmpd="sng" algn="ctr">
              <a:solidFill>
                <a:srgbClr val="FEFEFE"/>
              </a:solidFill>
              <a:prstDash val="lgDashDotDot"/>
              <a:miter lim="800000"/>
            </a:ln>
            <a:effectLst/>
          </p:spPr>
        </p:cxnSp>
        <p:cxnSp>
          <p:nvCxnSpPr>
            <p:cNvPr id="314" name="Straight Connector 313"/>
            <p:cNvCxnSpPr>
              <a:stCxn id="283" idx="5"/>
              <a:endCxn id="281" idx="2"/>
            </p:cNvCxnSpPr>
            <p:nvPr/>
          </p:nvCxnSpPr>
          <p:spPr>
            <a:xfrm>
              <a:off x="6121957" y="2522606"/>
              <a:ext cx="910438" cy="102865"/>
            </a:xfrm>
            <a:prstGeom prst="line">
              <a:avLst/>
            </a:prstGeom>
            <a:noFill/>
            <a:ln w="6350" cap="flat" cmpd="sng" algn="ctr">
              <a:solidFill>
                <a:srgbClr val="FEFEFE"/>
              </a:solidFill>
              <a:prstDash val="dash"/>
              <a:miter lim="800000"/>
            </a:ln>
            <a:effectLst/>
          </p:spPr>
        </p:cxnSp>
        <p:cxnSp>
          <p:nvCxnSpPr>
            <p:cNvPr id="315" name="Straight Connector 314"/>
            <p:cNvCxnSpPr>
              <a:stCxn id="281" idx="5"/>
              <a:endCxn id="280" idx="1"/>
            </p:cNvCxnSpPr>
            <p:nvPr/>
          </p:nvCxnSpPr>
          <p:spPr>
            <a:xfrm>
              <a:off x="7997949" y="3025416"/>
              <a:ext cx="2456911" cy="1743659"/>
            </a:xfrm>
            <a:prstGeom prst="line">
              <a:avLst/>
            </a:prstGeom>
            <a:noFill/>
            <a:ln w="6350" cap="flat" cmpd="sng" algn="ctr">
              <a:solidFill>
                <a:srgbClr val="FEFEFE"/>
              </a:solidFill>
              <a:prstDash val="dash"/>
              <a:miter lim="800000"/>
            </a:ln>
            <a:effectLst/>
          </p:spPr>
        </p:cxnSp>
        <p:cxnSp>
          <p:nvCxnSpPr>
            <p:cNvPr id="316" name="Straight Connector 315"/>
            <p:cNvCxnSpPr>
              <a:stCxn id="277" idx="11"/>
              <a:endCxn id="280" idx="1"/>
            </p:cNvCxnSpPr>
            <p:nvPr/>
          </p:nvCxnSpPr>
          <p:spPr>
            <a:xfrm>
              <a:off x="7032395" y="4423818"/>
              <a:ext cx="3422465" cy="345257"/>
            </a:xfrm>
            <a:prstGeom prst="line">
              <a:avLst/>
            </a:prstGeom>
            <a:noFill/>
            <a:ln w="3175" cap="flat" cmpd="sng" algn="ctr">
              <a:solidFill>
                <a:srgbClr val="FEFEFE"/>
              </a:solidFill>
              <a:prstDash val="lgDashDotDot"/>
              <a:miter lim="800000"/>
            </a:ln>
            <a:effectLst/>
          </p:spPr>
        </p:cxnSp>
        <p:cxnSp>
          <p:nvCxnSpPr>
            <p:cNvPr id="317" name="Straight Connector 316"/>
            <p:cNvCxnSpPr>
              <a:stCxn id="285" idx="2"/>
              <a:endCxn id="276" idx="11"/>
            </p:cNvCxnSpPr>
            <p:nvPr/>
          </p:nvCxnSpPr>
          <p:spPr>
            <a:xfrm flipH="1" flipV="1">
              <a:off x="9577633" y="2546112"/>
              <a:ext cx="711564" cy="504308"/>
            </a:xfrm>
            <a:prstGeom prst="line">
              <a:avLst/>
            </a:prstGeom>
            <a:noFill/>
            <a:ln w="3175" cap="flat" cmpd="sng" algn="ctr">
              <a:solidFill>
                <a:srgbClr val="FEFEFE"/>
              </a:solidFill>
              <a:prstDash val="lgDashDotDot"/>
              <a:miter lim="800000"/>
            </a:ln>
            <a:effectLst/>
          </p:spPr>
        </p:cxnSp>
        <p:cxnSp>
          <p:nvCxnSpPr>
            <p:cNvPr id="318" name="Straight Connector 317"/>
            <p:cNvCxnSpPr>
              <a:endCxn id="282" idx="4"/>
            </p:cNvCxnSpPr>
            <p:nvPr/>
          </p:nvCxnSpPr>
          <p:spPr>
            <a:xfrm flipH="1" flipV="1">
              <a:off x="10445680" y="1494253"/>
              <a:ext cx="268467" cy="1079036"/>
            </a:xfrm>
            <a:prstGeom prst="line">
              <a:avLst/>
            </a:prstGeom>
            <a:noFill/>
            <a:ln w="6350" cap="flat" cmpd="sng" algn="ctr">
              <a:solidFill>
                <a:srgbClr val="FEFEFE"/>
              </a:solidFill>
              <a:prstDash val="dash"/>
              <a:miter lim="800000"/>
            </a:ln>
            <a:effectLst/>
          </p:spPr>
        </p:cxnSp>
        <p:cxnSp>
          <p:nvCxnSpPr>
            <p:cNvPr id="319" name="Straight Connector 318"/>
            <p:cNvCxnSpPr>
              <a:stCxn id="285" idx="4"/>
              <a:endCxn id="280" idx="1"/>
            </p:cNvCxnSpPr>
            <p:nvPr/>
          </p:nvCxnSpPr>
          <p:spPr>
            <a:xfrm flipH="1">
              <a:off x="10454860" y="3475370"/>
              <a:ext cx="259287" cy="1293705"/>
            </a:xfrm>
            <a:prstGeom prst="line">
              <a:avLst/>
            </a:prstGeom>
            <a:noFill/>
            <a:ln w="6350" cap="flat" cmpd="sng" algn="ctr">
              <a:solidFill>
                <a:srgbClr val="FEFEFE"/>
              </a:solidFill>
              <a:prstDash val="dash"/>
              <a:miter lim="800000"/>
            </a:ln>
            <a:effectLst/>
          </p:spPr>
        </p:cxnSp>
        <p:cxnSp>
          <p:nvCxnSpPr>
            <p:cNvPr id="320" name="Straight Connector 319"/>
            <p:cNvCxnSpPr>
              <a:stCxn id="282" idx="2"/>
              <a:endCxn id="287" idx="6"/>
            </p:cNvCxnSpPr>
            <p:nvPr/>
          </p:nvCxnSpPr>
          <p:spPr>
            <a:xfrm flipH="1" flipV="1">
              <a:off x="9511294" y="928644"/>
              <a:ext cx="368777" cy="1"/>
            </a:xfrm>
            <a:prstGeom prst="line">
              <a:avLst/>
            </a:prstGeom>
            <a:noFill/>
            <a:ln w="6350" cap="flat" cmpd="sng" algn="ctr">
              <a:solidFill>
                <a:srgbClr val="FEFEFE"/>
              </a:solidFill>
              <a:prstDash val="dash"/>
              <a:miter lim="800000"/>
            </a:ln>
            <a:effectLst/>
          </p:spPr>
        </p:cxnSp>
        <p:cxnSp>
          <p:nvCxnSpPr>
            <p:cNvPr id="321" name="Straight Connector 320"/>
            <p:cNvCxnSpPr>
              <a:stCxn id="287" idx="3"/>
              <a:endCxn id="281" idx="6"/>
            </p:cNvCxnSpPr>
            <p:nvPr/>
          </p:nvCxnSpPr>
          <p:spPr>
            <a:xfrm flipH="1">
              <a:off x="8163612" y="1098260"/>
              <a:ext cx="938193" cy="1527211"/>
            </a:xfrm>
            <a:prstGeom prst="line">
              <a:avLst/>
            </a:prstGeom>
            <a:noFill/>
            <a:ln w="6350" cap="flat" cmpd="sng" algn="ctr">
              <a:solidFill>
                <a:srgbClr val="FEFEFE"/>
              </a:solidFill>
              <a:prstDash val="dash"/>
              <a:miter lim="800000"/>
            </a:ln>
            <a:effectLst/>
          </p:spPr>
        </p:cxnSp>
        <p:cxnSp>
          <p:nvCxnSpPr>
            <p:cNvPr id="322" name="Straight Connector 321"/>
            <p:cNvCxnSpPr>
              <a:stCxn id="284" idx="3"/>
              <a:endCxn id="274" idx="0"/>
            </p:cNvCxnSpPr>
            <p:nvPr/>
          </p:nvCxnSpPr>
          <p:spPr>
            <a:xfrm flipH="1">
              <a:off x="1664124" y="848451"/>
              <a:ext cx="3206618" cy="3231350"/>
            </a:xfrm>
            <a:prstGeom prst="line">
              <a:avLst/>
            </a:prstGeom>
            <a:noFill/>
            <a:ln w="3175" cap="flat" cmpd="sng" algn="ctr">
              <a:solidFill>
                <a:srgbClr val="FEFEFE"/>
              </a:solidFill>
              <a:prstDash val="lgDashDotDot"/>
              <a:miter lim="800000"/>
            </a:ln>
            <a:effectLst/>
          </p:spPr>
        </p:cxnSp>
        <p:cxnSp>
          <p:nvCxnSpPr>
            <p:cNvPr id="323" name="Straight Connector 322"/>
            <p:cNvCxnSpPr>
              <a:stCxn id="277" idx="11"/>
              <a:endCxn id="276" idx="9"/>
            </p:cNvCxnSpPr>
            <p:nvPr/>
          </p:nvCxnSpPr>
          <p:spPr>
            <a:xfrm flipV="1">
              <a:off x="7032395" y="2725706"/>
              <a:ext cx="2366643" cy="1698112"/>
            </a:xfrm>
            <a:prstGeom prst="line">
              <a:avLst/>
            </a:prstGeom>
            <a:noFill/>
            <a:ln w="3175" cap="flat" cmpd="sng" algn="ctr">
              <a:solidFill>
                <a:srgbClr val="FEFEFE"/>
              </a:solidFill>
              <a:prstDash val="lgDashDotDot"/>
              <a:miter lim="800000"/>
            </a:ln>
            <a:effectLst/>
          </p:spPr>
        </p:cxnSp>
        <p:sp>
          <p:nvSpPr>
            <p:cNvPr id="324" name="Freeform 323"/>
            <p:cNvSpPr>
              <a:spLocks noEditPoints="1"/>
            </p:cNvSpPr>
            <p:nvPr/>
          </p:nvSpPr>
          <p:spPr bwMode="auto">
            <a:xfrm>
              <a:off x="7221664" y="809907"/>
              <a:ext cx="762005" cy="550754"/>
            </a:xfrm>
            <a:custGeom>
              <a:avLst/>
              <a:gdLst>
                <a:gd name="T0" fmla="*/ 104 w 128"/>
                <a:gd name="T1" fmla="*/ 33 h 92"/>
                <a:gd name="T2" fmla="*/ 68 w 128"/>
                <a:gd name="T3" fmla="*/ 0 h 92"/>
                <a:gd name="T4" fmla="*/ 35 w 128"/>
                <a:gd name="T5" fmla="*/ 21 h 92"/>
                <a:gd name="T6" fmla="*/ 30 w 128"/>
                <a:gd name="T7" fmla="*/ 20 h 92"/>
                <a:gd name="T8" fmla="*/ 12 w 128"/>
                <a:gd name="T9" fmla="*/ 38 h 92"/>
                <a:gd name="T10" fmla="*/ 13 w 128"/>
                <a:gd name="T11" fmla="*/ 44 h 92"/>
                <a:gd name="T12" fmla="*/ 0 w 128"/>
                <a:gd name="T13" fmla="*/ 66 h 92"/>
                <a:gd name="T14" fmla="*/ 26 w 128"/>
                <a:gd name="T15" fmla="*/ 92 h 92"/>
                <a:gd name="T16" fmla="*/ 26 w 128"/>
                <a:gd name="T17" fmla="*/ 92 h 92"/>
                <a:gd name="T18" fmla="*/ 98 w 128"/>
                <a:gd name="T19" fmla="*/ 92 h 92"/>
                <a:gd name="T20" fmla="*/ 98 w 128"/>
                <a:gd name="T21" fmla="*/ 92 h 92"/>
                <a:gd name="T22" fmla="*/ 128 w 128"/>
                <a:gd name="T23" fmla="*/ 62 h 92"/>
                <a:gd name="T24" fmla="*/ 104 w 128"/>
                <a:gd name="T25" fmla="*/ 33 h 92"/>
                <a:gd name="T26" fmla="*/ 98 w 128"/>
                <a:gd name="T27" fmla="*/ 84 h 92"/>
                <a:gd name="T28" fmla="*/ 98 w 128"/>
                <a:gd name="T29" fmla="*/ 84 h 92"/>
                <a:gd name="T30" fmla="*/ 26 w 128"/>
                <a:gd name="T31" fmla="*/ 84 h 92"/>
                <a:gd name="T32" fmla="*/ 8 w 128"/>
                <a:gd name="T33" fmla="*/ 66 h 92"/>
                <a:gd name="T34" fmla="*/ 17 w 128"/>
                <a:gd name="T35" fmla="*/ 51 h 92"/>
                <a:gd name="T36" fmla="*/ 21 w 128"/>
                <a:gd name="T37" fmla="*/ 41 h 92"/>
                <a:gd name="T38" fmla="*/ 20 w 128"/>
                <a:gd name="T39" fmla="*/ 38 h 92"/>
                <a:gd name="T40" fmla="*/ 30 w 128"/>
                <a:gd name="T41" fmla="*/ 28 h 92"/>
                <a:gd name="T42" fmla="*/ 35 w 128"/>
                <a:gd name="T43" fmla="*/ 29 h 92"/>
                <a:gd name="T44" fmla="*/ 43 w 128"/>
                <a:gd name="T45" fmla="*/ 24 h 92"/>
                <a:gd name="T46" fmla="*/ 68 w 128"/>
                <a:gd name="T47" fmla="*/ 8 h 92"/>
                <a:gd name="T48" fmla="*/ 96 w 128"/>
                <a:gd name="T49" fmla="*/ 33 h 92"/>
                <a:gd name="T50" fmla="*/ 102 w 128"/>
                <a:gd name="T51" fmla="*/ 40 h 92"/>
                <a:gd name="T52" fmla="*/ 120 w 128"/>
                <a:gd name="T53" fmla="*/ 62 h 92"/>
                <a:gd name="T54" fmla="*/ 98 w 128"/>
                <a:gd name="T5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92">
                  <a:moveTo>
                    <a:pt x="104" y="33"/>
                  </a:moveTo>
                  <a:cubicBezTo>
                    <a:pt x="102" y="14"/>
                    <a:pt x="87" y="0"/>
                    <a:pt x="68" y="0"/>
                  </a:cubicBezTo>
                  <a:cubicBezTo>
                    <a:pt x="54" y="0"/>
                    <a:pt x="41" y="9"/>
                    <a:pt x="35" y="21"/>
                  </a:cubicBezTo>
                  <a:cubicBezTo>
                    <a:pt x="34" y="20"/>
                    <a:pt x="32" y="20"/>
                    <a:pt x="30" y="20"/>
                  </a:cubicBezTo>
                  <a:cubicBezTo>
                    <a:pt x="20" y="20"/>
                    <a:pt x="12" y="28"/>
                    <a:pt x="12" y="38"/>
                  </a:cubicBezTo>
                  <a:cubicBezTo>
                    <a:pt x="12" y="40"/>
                    <a:pt x="12" y="42"/>
                    <a:pt x="13" y="44"/>
                  </a:cubicBezTo>
                  <a:cubicBezTo>
                    <a:pt x="5" y="48"/>
                    <a:pt x="0" y="56"/>
                    <a:pt x="0" y="66"/>
                  </a:cubicBezTo>
                  <a:cubicBezTo>
                    <a:pt x="0" y="80"/>
                    <a:pt x="12" y="92"/>
                    <a:pt x="26" y="92"/>
                  </a:cubicBezTo>
                  <a:cubicBezTo>
                    <a:pt x="26" y="92"/>
                    <a:pt x="26" y="92"/>
                    <a:pt x="26" y="92"/>
                  </a:cubicBezTo>
                  <a:cubicBezTo>
                    <a:pt x="98" y="92"/>
                    <a:pt x="98" y="92"/>
                    <a:pt x="98" y="92"/>
                  </a:cubicBezTo>
                  <a:cubicBezTo>
                    <a:pt x="98" y="92"/>
                    <a:pt x="98" y="92"/>
                    <a:pt x="98" y="92"/>
                  </a:cubicBezTo>
                  <a:cubicBezTo>
                    <a:pt x="115" y="92"/>
                    <a:pt x="128" y="79"/>
                    <a:pt x="128" y="62"/>
                  </a:cubicBezTo>
                  <a:cubicBezTo>
                    <a:pt x="128" y="47"/>
                    <a:pt x="118" y="35"/>
                    <a:pt x="104" y="33"/>
                  </a:cubicBezTo>
                  <a:close/>
                  <a:moveTo>
                    <a:pt x="98" y="84"/>
                  </a:moveTo>
                  <a:cubicBezTo>
                    <a:pt x="98" y="84"/>
                    <a:pt x="98" y="84"/>
                    <a:pt x="98" y="84"/>
                  </a:cubicBezTo>
                  <a:cubicBezTo>
                    <a:pt x="26" y="84"/>
                    <a:pt x="26" y="84"/>
                    <a:pt x="26" y="84"/>
                  </a:cubicBezTo>
                  <a:cubicBezTo>
                    <a:pt x="16" y="84"/>
                    <a:pt x="8" y="76"/>
                    <a:pt x="8" y="66"/>
                  </a:cubicBezTo>
                  <a:cubicBezTo>
                    <a:pt x="8" y="60"/>
                    <a:pt x="11" y="54"/>
                    <a:pt x="17" y="51"/>
                  </a:cubicBezTo>
                  <a:cubicBezTo>
                    <a:pt x="23" y="47"/>
                    <a:pt x="23" y="47"/>
                    <a:pt x="21" y="41"/>
                  </a:cubicBezTo>
                  <a:cubicBezTo>
                    <a:pt x="20" y="40"/>
                    <a:pt x="20" y="39"/>
                    <a:pt x="20" y="38"/>
                  </a:cubicBezTo>
                  <a:cubicBezTo>
                    <a:pt x="20" y="32"/>
                    <a:pt x="24" y="28"/>
                    <a:pt x="30" y="28"/>
                  </a:cubicBezTo>
                  <a:cubicBezTo>
                    <a:pt x="30" y="28"/>
                    <a:pt x="33" y="28"/>
                    <a:pt x="35" y="29"/>
                  </a:cubicBezTo>
                  <a:cubicBezTo>
                    <a:pt x="40" y="31"/>
                    <a:pt x="41" y="29"/>
                    <a:pt x="43" y="24"/>
                  </a:cubicBezTo>
                  <a:cubicBezTo>
                    <a:pt x="47" y="14"/>
                    <a:pt x="57" y="8"/>
                    <a:pt x="68" y="8"/>
                  </a:cubicBezTo>
                  <a:cubicBezTo>
                    <a:pt x="82" y="8"/>
                    <a:pt x="94" y="19"/>
                    <a:pt x="96" y="33"/>
                  </a:cubicBezTo>
                  <a:cubicBezTo>
                    <a:pt x="96" y="39"/>
                    <a:pt x="96" y="39"/>
                    <a:pt x="102" y="40"/>
                  </a:cubicBezTo>
                  <a:cubicBezTo>
                    <a:pt x="112" y="42"/>
                    <a:pt x="120" y="51"/>
                    <a:pt x="120" y="62"/>
                  </a:cubicBezTo>
                  <a:cubicBezTo>
                    <a:pt x="120" y="74"/>
                    <a:pt x="110" y="84"/>
                    <a:pt x="98" y="84"/>
                  </a:cubicBezTo>
                  <a:close/>
                </a:path>
              </a:pathLst>
            </a:custGeom>
            <a:solidFill>
              <a:srgbClr val="FEFEFE"/>
            </a:solidFill>
            <a:ln>
              <a:noFill/>
            </a:ln>
          </p:spPr>
          <p:txBody>
            <a:bodyPr vert="horz" wrap="square" lIns="182843" tIns="91422" rIns="182843" bIns="914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Franklin Gothic Book" panose="020B0503020102020204"/>
              </a:endParaRPr>
            </a:p>
          </p:txBody>
        </p:sp>
        <p:cxnSp>
          <p:nvCxnSpPr>
            <p:cNvPr id="325" name="Straight Connector 324"/>
            <p:cNvCxnSpPr>
              <a:stCxn id="284" idx="6"/>
              <a:endCxn id="359" idx="4"/>
            </p:cNvCxnSpPr>
            <p:nvPr/>
          </p:nvCxnSpPr>
          <p:spPr>
            <a:xfrm>
              <a:off x="5596177" y="547966"/>
              <a:ext cx="1696925" cy="489426"/>
            </a:xfrm>
            <a:prstGeom prst="line">
              <a:avLst/>
            </a:prstGeom>
            <a:noFill/>
            <a:ln w="3175" cap="flat" cmpd="sng" algn="ctr">
              <a:solidFill>
                <a:srgbClr val="FEFEFE"/>
              </a:solidFill>
              <a:prstDash val="lgDashDotDot"/>
              <a:miter lim="800000"/>
            </a:ln>
            <a:effectLst/>
          </p:spPr>
        </p:cxnSp>
        <p:cxnSp>
          <p:nvCxnSpPr>
            <p:cNvPr id="326" name="Straight Connector 325"/>
            <p:cNvCxnSpPr>
              <a:stCxn id="359" idx="9"/>
              <a:endCxn id="281" idx="0"/>
            </p:cNvCxnSpPr>
            <p:nvPr/>
          </p:nvCxnSpPr>
          <p:spPr>
            <a:xfrm flipH="1">
              <a:off x="7598004" y="1360661"/>
              <a:ext cx="207070" cy="699201"/>
            </a:xfrm>
            <a:prstGeom prst="line">
              <a:avLst/>
            </a:prstGeom>
            <a:noFill/>
            <a:ln w="3175" cap="flat" cmpd="sng" algn="ctr">
              <a:solidFill>
                <a:srgbClr val="FEFEFE"/>
              </a:solidFill>
              <a:prstDash val="lgDashDotDot"/>
              <a:miter lim="800000"/>
            </a:ln>
            <a:effectLst/>
          </p:spPr>
        </p:cxnSp>
        <p:cxnSp>
          <p:nvCxnSpPr>
            <p:cNvPr id="327" name="Straight Connector 326"/>
            <p:cNvCxnSpPr>
              <a:stCxn id="359" idx="11"/>
              <a:endCxn id="287" idx="2"/>
            </p:cNvCxnSpPr>
            <p:nvPr/>
          </p:nvCxnSpPr>
          <p:spPr>
            <a:xfrm flipV="1">
              <a:off x="7983669" y="928644"/>
              <a:ext cx="1047879" cy="252423"/>
            </a:xfrm>
            <a:prstGeom prst="line">
              <a:avLst/>
            </a:prstGeom>
            <a:noFill/>
            <a:ln w="3175" cap="flat" cmpd="sng" algn="ctr">
              <a:solidFill>
                <a:srgbClr val="FEFEFE"/>
              </a:solidFill>
              <a:prstDash val="lgDashDotDot"/>
              <a:miter lim="800000"/>
            </a:ln>
            <a:effectLst/>
          </p:spPr>
        </p:cxnSp>
        <p:sp>
          <p:nvSpPr>
            <p:cNvPr id="328" name="Freeform 327"/>
            <p:cNvSpPr>
              <a:spLocks noEditPoints="1"/>
            </p:cNvSpPr>
            <p:nvPr/>
          </p:nvSpPr>
          <p:spPr bwMode="auto">
            <a:xfrm>
              <a:off x="9134608" y="781397"/>
              <a:ext cx="263635" cy="288575"/>
            </a:xfrm>
            <a:custGeom>
              <a:avLst/>
              <a:gdLst>
                <a:gd name="T0" fmla="*/ 447 w 595"/>
                <a:gd name="T1" fmla="*/ 120 h 592"/>
                <a:gd name="T2" fmla="*/ 425 w 595"/>
                <a:gd name="T3" fmla="*/ 245 h 592"/>
                <a:gd name="T4" fmla="*/ 298 w 595"/>
                <a:gd name="T5" fmla="*/ 343 h 592"/>
                <a:gd name="T6" fmla="*/ 297 w 595"/>
                <a:gd name="T7" fmla="*/ 343 h 592"/>
                <a:gd name="T8" fmla="*/ 297 w 595"/>
                <a:gd name="T9" fmla="*/ 23 h 592"/>
                <a:gd name="T10" fmla="*/ 420 w 595"/>
                <a:gd name="T11" fmla="*/ 122 h 592"/>
                <a:gd name="T12" fmla="*/ 420 w 595"/>
                <a:gd name="T13" fmla="*/ 134 h 592"/>
                <a:gd name="T14" fmla="*/ 429 w 595"/>
                <a:gd name="T15" fmla="*/ 143 h 592"/>
                <a:gd name="T16" fmla="*/ 443 w 595"/>
                <a:gd name="T17" fmla="*/ 121 h 592"/>
                <a:gd name="T18" fmla="*/ 447 w 595"/>
                <a:gd name="T19" fmla="*/ 120 h 592"/>
                <a:gd name="T20" fmla="*/ 297 w 595"/>
                <a:gd name="T21" fmla="*/ 546 h 592"/>
                <a:gd name="T22" fmla="*/ 297 w 595"/>
                <a:gd name="T23" fmla="*/ 529 h 592"/>
                <a:gd name="T24" fmla="*/ 443 w 595"/>
                <a:gd name="T25" fmla="*/ 419 h 592"/>
                <a:gd name="T26" fmla="*/ 441 w 595"/>
                <a:gd name="T27" fmla="*/ 542 h 592"/>
                <a:gd name="T28" fmla="*/ 299 w 595"/>
                <a:gd name="T29" fmla="*/ 544 h 592"/>
                <a:gd name="T30" fmla="*/ 297 w 595"/>
                <a:gd name="T31" fmla="*/ 546 h 592"/>
                <a:gd name="T32" fmla="*/ 297 w 595"/>
                <a:gd name="T33" fmla="*/ 506 h 592"/>
                <a:gd name="T34" fmla="*/ 414 w 595"/>
                <a:gd name="T35" fmla="*/ 413 h 592"/>
                <a:gd name="T36" fmla="*/ 367 w 595"/>
                <a:gd name="T37" fmla="*/ 345 h 592"/>
                <a:gd name="T38" fmla="*/ 298 w 595"/>
                <a:gd name="T39" fmla="*/ 364 h 592"/>
                <a:gd name="T40" fmla="*/ 297 w 595"/>
                <a:gd name="T41" fmla="*/ 364 h 592"/>
                <a:gd name="T42" fmla="*/ 297 w 595"/>
                <a:gd name="T43" fmla="*/ 506 h 592"/>
                <a:gd name="T44" fmla="*/ 595 w 595"/>
                <a:gd name="T45" fmla="*/ 508 h 592"/>
                <a:gd name="T46" fmla="*/ 498 w 595"/>
                <a:gd name="T47" fmla="*/ 592 h 592"/>
                <a:gd name="T48" fmla="*/ 520 w 595"/>
                <a:gd name="T49" fmla="*/ 592 h 592"/>
                <a:gd name="T50" fmla="*/ 595 w 595"/>
                <a:gd name="T51" fmla="*/ 508 h 592"/>
                <a:gd name="T52" fmla="*/ 297 w 595"/>
                <a:gd name="T53" fmla="*/ 343 h 592"/>
                <a:gd name="T54" fmla="*/ 170 w 595"/>
                <a:gd name="T55" fmla="*/ 245 h 592"/>
                <a:gd name="T56" fmla="*/ 148 w 595"/>
                <a:gd name="T57" fmla="*/ 120 h 592"/>
                <a:gd name="T58" fmla="*/ 166 w 595"/>
                <a:gd name="T59" fmla="*/ 143 h 592"/>
                <a:gd name="T60" fmla="*/ 293 w 595"/>
                <a:gd name="T61" fmla="*/ 20 h 592"/>
                <a:gd name="T62" fmla="*/ 297 w 595"/>
                <a:gd name="T63" fmla="*/ 23 h 592"/>
                <a:gd name="T64" fmla="*/ 297 w 595"/>
                <a:gd name="T65" fmla="*/ 343 h 592"/>
                <a:gd name="T66" fmla="*/ 297 w 595"/>
                <a:gd name="T67" fmla="*/ 364 h 592"/>
                <a:gd name="T68" fmla="*/ 297 w 595"/>
                <a:gd name="T69" fmla="*/ 506 h 592"/>
                <a:gd name="T70" fmla="*/ 179 w 595"/>
                <a:gd name="T71" fmla="*/ 413 h 592"/>
                <a:gd name="T72" fmla="*/ 230 w 595"/>
                <a:gd name="T73" fmla="*/ 346 h 592"/>
                <a:gd name="T74" fmla="*/ 297 w 595"/>
                <a:gd name="T75" fmla="*/ 364 h 592"/>
                <a:gd name="T76" fmla="*/ 297 w 595"/>
                <a:gd name="T77" fmla="*/ 529 h 592"/>
                <a:gd name="T78" fmla="*/ 154 w 595"/>
                <a:gd name="T79" fmla="*/ 419 h 592"/>
                <a:gd name="T80" fmla="*/ 160 w 595"/>
                <a:gd name="T81" fmla="*/ 546 h 592"/>
                <a:gd name="T82" fmla="*/ 297 w 595"/>
                <a:gd name="T83" fmla="*/ 546 h 592"/>
                <a:gd name="T84" fmla="*/ 297 w 595"/>
                <a:gd name="T85" fmla="*/ 529 h 592"/>
                <a:gd name="T86" fmla="*/ 0 w 595"/>
                <a:gd name="T87" fmla="*/ 508 h 592"/>
                <a:gd name="T88" fmla="*/ 97 w 595"/>
                <a:gd name="T89" fmla="*/ 592 h 592"/>
                <a:gd name="T90" fmla="*/ 75 w 595"/>
                <a:gd name="T91" fmla="*/ 592 h 592"/>
                <a:gd name="T92" fmla="*/ 0 w 595"/>
                <a:gd name="T93" fmla="*/ 508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5" h="592">
                  <a:moveTo>
                    <a:pt x="447" y="120"/>
                  </a:moveTo>
                  <a:cubicBezTo>
                    <a:pt x="479" y="150"/>
                    <a:pt x="466" y="238"/>
                    <a:pt x="425" y="245"/>
                  </a:cubicBezTo>
                  <a:cubicBezTo>
                    <a:pt x="401" y="301"/>
                    <a:pt x="358" y="343"/>
                    <a:pt x="298" y="343"/>
                  </a:cubicBezTo>
                  <a:cubicBezTo>
                    <a:pt x="297" y="343"/>
                    <a:pt x="297" y="343"/>
                    <a:pt x="297" y="343"/>
                  </a:cubicBezTo>
                  <a:cubicBezTo>
                    <a:pt x="297" y="23"/>
                    <a:pt x="297" y="23"/>
                    <a:pt x="297" y="23"/>
                  </a:cubicBezTo>
                  <a:cubicBezTo>
                    <a:pt x="331" y="51"/>
                    <a:pt x="369" y="116"/>
                    <a:pt x="420" y="122"/>
                  </a:cubicBezTo>
                  <a:cubicBezTo>
                    <a:pt x="420" y="126"/>
                    <a:pt x="420" y="130"/>
                    <a:pt x="420" y="134"/>
                  </a:cubicBezTo>
                  <a:cubicBezTo>
                    <a:pt x="419" y="176"/>
                    <a:pt x="422" y="165"/>
                    <a:pt x="429" y="143"/>
                  </a:cubicBezTo>
                  <a:cubicBezTo>
                    <a:pt x="432" y="133"/>
                    <a:pt x="436" y="124"/>
                    <a:pt x="443" y="121"/>
                  </a:cubicBezTo>
                  <a:cubicBezTo>
                    <a:pt x="444" y="120"/>
                    <a:pt x="445" y="120"/>
                    <a:pt x="447" y="120"/>
                  </a:cubicBezTo>
                  <a:close/>
                  <a:moveTo>
                    <a:pt x="297" y="546"/>
                  </a:moveTo>
                  <a:cubicBezTo>
                    <a:pt x="297" y="529"/>
                    <a:pt x="297" y="529"/>
                    <a:pt x="297" y="529"/>
                  </a:cubicBezTo>
                  <a:cubicBezTo>
                    <a:pt x="370" y="529"/>
                    <a:pt x="443" y="492"/>
                    <a:pt x="443" y="419"/>
                  </a:cubicBezTo>
                  <a:cubicBezTo>
                    <a:pt x="485" y="447"/>
                    <a:pt x="472" y="514"/>
                    <a:pt x="441" y="542"/>
                  </a:cubicBezTo>
                  <a:cubicBezTo>
                    <a:pt x="406" y="574"/>
                    <a:pt x="342" y="582"/>
                    <a:pt x="299" y="544"/>
                  </a:cubicBezTo>
                  <a:cubicBezTo>
                    <a:pt x="297" y="546"/>
                    <a:pt x="297" y="546"/>
                    <a:pt x="297" y="546"/>
                  </a:cubicBezTo>
                  <a:close/>
                  <a:moveTo>
                    <a:pt x="297" y="506"/>
                  </a:moveTo>
                  <a:cubicBezTo>
                    <a:pt x="361" y="506"/>
                    <a:pt x="426" y="474"/>
                    <a:pt x="414" y="413"/>
                  </a:cubicBezTo>
                  <a:cubicBezTo>
                    <a:pt x="389" y="402"/>
                    <a:pt x="374" y="376"/>
                    <a:pt x="367" y="345"/>
                  </a:cubicBezTo>
                  <a:cubicBezTo>
                    <a:pt x="346" y="357"/>
                    <a:pt x="323" y="364"/>
                    <a:pt x="298" y="364"/>
                  </a:cubicBezTo>
                  <a:cubicBezTo>
                    <a:pt x="297" y="364"/>
                    <a:pt x="297" y="364"/>
                    <a:pt x="297" y="364"/>
                  </a:cubicBezTo>
                  <a:cubicBezTo>
                    <a:pt x="297" y="506"/>
                    <a:pt x="297" y="506"/>
                    <a:pt x="297" y="506"/>
                  </a:cubicBezTo>
                  <a:close/>
                  <a:moveTo>
                    <a:pt x="595" y="508"/>
                  </a:moveTo>
                  <a:cubicBezTo>
                    <a:pt x="555" y="510"/>
                    <a:pt x="515" y="539"/>
                    <a:pt x="498" y="592"/>
                  </a:cubicBezTo>
                  <a:cubicBezTo>
                    <a:pt x="520" y="592"/>
                    <a:pt x="520" y="592"/>
                    <a:pt x="520" y="592"/>
                  </a:cubicBezTo>
                  <a:cubicBezTo>
                    <a:pt x="538" y="543"/>
                    <a:pt x="561" y="526"/>
                    <a:pt x="595" y="508"/>
                  </a:cubicBezTo>
                  <a:close/>
                  <a:moveTo>
                    <a:pt x="297" y="343"/>
                  </a:moveTo>
                  <a:cubicBezTo>
                    <a:pt x="237" y="343"/>
                    <a:pt x="194" y="301"/>
                    <a:pt x="170" y="245"/>
                  </a:cubicBezTo>
                  <a:cubicBezTo>
                    <a:pt x="129" y="238"/>
                    <a:pt x="116" y="150"/>
                    <a:pt x="148" y="120"/>
                  </a:cubicBezTo>
                  <a:cubicBezTo>
                    <a:pt x="157" y="120"/>
                    <a:pt x="163" y="131"/>
                    <a:pt x="166" y="143"/>
                  </a:cubicBezTo>
                  <a:cubicBezTo>
                    <a:pt x="187" y="206"/>
                    <a:pt x="157" y="0"/>
                    <a:pt x="293" y="20"/>
                  </a:cubicBezTo>
                  <a:cubicBezTo>
                    <a:pt x="294" y="21"/>
                    <a:pt x="296" y="22"/>
                    <a:pt x="297" y="23"/>
                  </a:cubicBezTo>
                  <a:cubicBezTo>
                    <a:pt x="297" y="343"/>
                    <a:pt x="297" y="343"/>
                    <a:pt x="297" y="343"/>
                  </a:cubicBezTo>
                  <a:close/>
                  <a:moveTo>
                    <a:pt x="297" y="364"/>
                  </a:moveTo>
                  <a:cubicBezTo>
                    <a:pt x="297" y="506"/>
                    <a:pt x="297" y="506"/>
                    <a:pt x="297" y="506"/>
                  </a:cubicBezTo>
                  <a:cubicBezTo>
                    <a:pt x="234" y="506"/>
                    <a:pt x="172" y="476"/>
                    <a:pt x="179" y="413"/>
                  </a:cubicBezTo>
                  <a:cubicBezTo>
                    <a:pt x="206" y="403"/>
                    <a:pt x="221" y="377"/>
                    <a:pt x="230" y="346"/>
                  </a:cubicBezTo>
                  <a:cubicBezTo>
                    <a:pt x="250" y="357"/>
                    <a:pt x="272" y="364"/>
                    <a:pt x="297" y="364"/>
                  </a:cubicBezTo>
                  <a:close/>
                  <a:moveTo>
                    <a:pt x="297" y="529"/>
                  </a:moveTo>
                  <a:cubicBezTo>
                    <a:pt x="225" y="529"/>
                    <a:pt x="154" y="493"/>
                    <a:pt x="154" y="419"/>
                  </a:cubicBezTo>
                  <a:cubicBezTo>
                    <a:pt x="109" y="440"/>
                    <a:pt x="126" y="518"/>
                    <a:pt x="160" y="546"/>
                  </a:cubicBezTo>
                  <a:cubicBezTo>
                    <a:pt x="196" y="575"/>
                    <a:pt x="255" y="581"/>
                    <a:pt x="297" y="546"/>
                  </a:cubicBezTo>
                  <a:cubicBezTo>
                    <a:pt x="297" y="529"/>
                    <a:pt x="297" y="529"/>
                    <a:pt x="297" y="529"/>
                  </a:cubicBezTo>
                  <a:close/>
                  <a:moveTo>
                    <a:pt x="0" y="508"/>
                  </a:moveTo>
                  <a:cubicBezTo>
                    <a:pt x="41" y="510"/>
                    <a:pt x="80" y="540"/>
                    <a:pt x="97" y="592"/>
                  </a:cubicBezTo>
                  <a:cubicBezTo>
                    <a:pt x="75" y="592"/>
                    <a:pt x="75" y="592"/>
                    <a:pt x="75" y="592"/>
                  </a:cubicBezTo>
                  <a:cubicBezTo>
                    <a:pt x="47" y="539"/>
                    <a:pt x="47" y="543"/>
                    <a:pt x="0" y="5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00"/>
              <a:endParaRPr lang="en-US" sz="1350">
                <a:solidFill>
                  <a:prstClr val="black"/>
                </a:solidFill>
                <a:latin typeface="Franklin Gothic Book" panose="020B0503020102020204"/>
              </a:endParaRPr>
            </a:p>
          </p:txBody>
        </p:sp>
        <p:sp>
          <p:nvSpPr>
            <p:cNvPr id="329" name="Rectangular Callout 328"/>
            <p:cNvSpPr/>
            <p:nvPr/>
          </p:nvSpPr>
          <p:spPr>
            <a:xfrm>
              <a:off x="1301910" y="2412107"/>
              <a:ext cx="1475158" cy="391640"/>
            </a:xfrm>
            <a:prstGeom prst="wedgeRectCallout">
              <a:avLst>
                <a:gd name="adj1" fmla="val -4757"/>
                <a:gd name="adj2" fmla="val -80913"/>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lumMod val="95000"/>
                    <a:lumOff val="5000"/>
                  </a:prstClr>
                </a:solidFill>
                <a:effectLst/>
                <a:uLnTx/>
                <a:uFillTx/>
                <a:latin typeface="Franklin Gothic Book" panose="020B0503020102020204"/>
                <a:ea typeface=""/>
                <a:cs typeface=""/>
              </a:endParaRPr>
            </a:p>
          </p:txBody>
        </p:sp>
        <p:sp>
          <p:nvSpPr>
            <p:cNvPr id="330" name="Rectangular Callout 329"/>
            <p:cNvSpPr/>
            <p:nvPr/>
          </p:nvSpPr>
          <p:spPr>
            <a:xfrm>
              <a:off x="2949525" y="4421767"/>
              <a:ext cx="1475158" cy="391640"/>
            </a:xfrm>
            <a:prstGeom prst="wedgeRectCallout">
              <a:avLst>
                <a:gd name="adj1" fmla="val -4757"/>
                <a:gd name="adj2" fmla="val -80913"/>
              </a:avLst>
            </a:prstGeom>
            <a:solidFill>
              <a:srgbClr val="FE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lumMod val="95000"/>
                    <a:lumOff val="5000"/>
                  </a:prstClr>
                </a:solidFill>
                <a:effectLst/>
                <a:uLnTx/>
                <a:uFillTx/>
                <a:latin typeface="Franklin Gothic Book" panose="020B0503020102020204"/>
                <a:ea typeface=""/>
                <a:cs typeface=""/>
              </a:endParaRPr>
            </a:p>
          </p:txBody>
        </p:sp>
        <p:sp>
          <p:nvSpPr>
            <p:cNvPr id="331" name="Rectangular Callout 330"/>
            <p:cNvSpPr/>
            <p:nvPr/>
          </p:nvSpPr>
          <p:spPr>
            <a:xfrm>
              <a:off x="9989069" y="1849420"/>
              <a:ext cx="1475158" cy="391640"/>
            </a:xfrm>
            <a:prstGeom prst="wedgeRectCallout">
              <a:avLst>
                <a:gd name="adj1" fmla="val -4757"/>
                <a:gd name="adj2" fmla="val -80913"/>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lumMod val="95000"/>
                    <a:lumOff val="5000"/>
                  </a:prstClr>
                </a:solidFill>
                <a:effectLst/>
                <a:uLnTx/>
                <a:uFillTx/>
                <a:latin typeface="Franklin Gothic Book" panose="020B0503020102020204"/>
                <a:ea typeface=""/>
                <a:cs typeface=""/>
              </a:endParaRPr>
            </a:p>
          </p:txBody>
        </p:sp>
        <p:grpSp>
          <p:nvGrpSpPr>
            <p:cNvPr id="332" name="Group 331"/>
            <p:cNvGrpSpPr/>
            <p:nvPr/>
          </p:nvGrpSpPr>
          <p:grpSpPr>
            <a:xfrm>
              <a:off x="1019536" y="4726435"/>
              <a:ext cx="907027" cy="2244381"/>
              <a:chOff x="1019536" y="4726435"/>
              <a:chExt cx="907027" cy="2244381"/>
            </a:xfrm>
          </p:grpSpPr>
          <p:grpSp>
            <p:nvGrpSpPr>
              <p:cNvPr id="333" name="Group 332"/>
              <p:cNvGrpSpPr/>
              <p:nvPr/>
            </p:nvGrpSpPr>
            <p:grpSpPr>
              <a:xfrm>
                <a:off x="1019536" y="5075007"/>
                <a:ext cx="743545" cy="1895809"/>
                <a:chOff x="391255" y="3032223"/>
                <a:chExt cx="1597623" cy="4073442"/>
              </a:xfrm>
              <a:effectLst/>
            </p:grpSpPr>
            <p:sp>
              <p:nvSpPr>
                <p:cNvPr id="340" name="Freeform 6"/>
                <p:cNvSpPr>
                  <a:spLocks/>
                </p:cNvSpPr>
                <p:nvPr/>
              </p:nvSpPr>
              <p:spPr bwMode="auto">
                <a:xfrm>
                  <a:off x="391255" y="3032223"/>
                  <a:ext cx="1597623" cy="2755089"/>
                </a:xfrm>
                <a:custGeom>
                  <a:avLst/>
                  <a:gdLst>
                    <a:gd name="T0" fmla="*/ 155 w 665"/>
                    <a:gd name="T1" fmla="*/ 957 h 1159"/>
                    <a:gd name="T2" fmla="*/ 155 w 665"/>
                    <a:gd name="T3" fmla="*/ 1159 h 1159"/>
                    <a:gd name="T4" fmla="*/ 504 w 665"/>
                    <a:gd name="T5" fmla="*/ 1159 h 1159"/>
                    <a:gd name="T6" fmla="*/ 504 w 665"/>
                    <a:gd name="T7" fmla="*/ 973 h 1159"/>
                    <a:gd name="T8" fmla="*/ 516 w 665"/>
                    <a:gd name="T9" fmla="*/ 973 h 1159"/>
                    <a:gd name="T10" fmla="*/ 580 w 665"/>
                    <a:gd name="T11" fmla="*/ 890 h 1159"/>
                    <a:gd name="T12" fmla="*/ 647 w 665"/>
                    <a:gd name="T13" fmla="*/ 732 h 1159"/>
                    <a:gd name="T14" fmla="*/ 664 w 665"/>
                    <a:gd name="T15" fmla="*/ 646 h 1159"/>
                    <a:gd name="T16" fmla="*/ 661 w 665"/>
                    <a:gd name="T17" fmla="*/ 550 h 1159"/>
                    <a:gd name="T18" fmla="*/ 516 w 665"/>
                    <a:gd name="T19" fmla="*/ 517 h 1159"/>
                    <a:gd name="T20" fmla="*/ 458 w 665"/>
                    <a:gd name="T21" fmla="*/ 564 h 1159"/>
                    <a:gd name="T22" fmla="*/ 380 w 665"/>
                    <a:gd name="T23" fmla="*/ 549 h 1159"/>
                    <a:gd name="T24" fmla="*/ 295 w 665"/>
                    <a:gd name="T25" fmla="*/ 435 h 1159"/>
                    <a:gd name="T26" fmla="*/ 323 w 665"/>
                    <a:gd name="T27" fmla="*/ 264 h 1159"/>
                    <a:gd name="T28" fmla="*/ 380 w 665"/>
                    <a:gd name="T29" fmla="*/ 178 h 1159"/>
                    <a:gd name="T30" fmla="*/ 508 w 665"/>
                    <a:gd name="T31" fmla="*/ 109 h 1159"/>
                    <a:gd name="T32" fmla="*/ 508 w 665"/>
                    <a:gd name="T33" fmla="*/ 36 h 1159"/>
                    <a:gd name="T34" fmla="*/ 499 w 665"/>
                    <a:gd name="T35" fmla="*/ 26 h 1159"/>
                    <a:gd name="T36" fmla="*/ 428 w 665"/>
                    <a:gd name="T37" fmla="*/ 19 h 1159"/>
                    <a:gd name="T38" fmla="*/ 266 w 665"/>
                    <a:gd name="T39" fmla="*/ 93 h 1159"/>
                    <a:gd name="T40" fmla="*/ 209 w 665"/>
                    <a:gd name="T41" fmla="*/ 150 h 1159"/>
                    <a:gd name="T42" fmla="*/ 18 w 665"/>
                    <a:gd name="T43" fmla="*/ 468 h 1159"/>
                    <a:gd name="T44" fmla="*/ 13 w 665"/>
                    <a:gd name="T45" fmla="*/ 481 h 1159"/>
                    <a:gd name="T46" fmla="*/ 0 w 665"/>
                    <a:gd name="T47" fmla="*/ 565 h 1159"/>
                    <a:gd name="T48" fmla="*/ 0 w 665"/>
                    <a:gd name="T49" fmla="*/ 569 h 1159"/>
                    <a:gd name="T50" fmla="*/ 8 w 665"/>
                    <a:gd name="T51" fmla="*/ 637 h 1159"/>
                    <a:gd name="T52" fmla="*/ 92 w 665"/>
                    <a:gd name="T53" fmla="*/ 873 h 1159"/>
                    <a:gd name="T54" fmla="*/ 155 w 665"/>
                    <a:gd name="T55" fmla="*/ 9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5" h="1159">
                      <a:moveTo>
                        <a:pt x="155" y="957"/>
                      </a:moveTo>
                      <a:cubicBezTo>
                        <a:pt x="155" y="1159"/>
                        <a:pt x="155" y="1159"/>
                        <a:pt x="155" y="1159"/>
                      </a:cubicBezTo>
                      <a:cubicBezTo>
                        <a:pt x="504" y="1159"/>
                        <a:pt x="504" y="1159"/>
                        <a:pt x="504" y="1159"/>
                      </a:cubicBezTo>
                      <a:cubicBezTo>
                        <a:pt x="504" y="973"/>
                        <a:pt x="504" y="973"/>
                        <a:pt x="504" y="973"/>
                      </a:cubicBezTo>
                      <a:cubicBezTo>
                        <a:pt x="516" y="973"/>
                        <a:pt x="516" y="973"/>
                        <a:pt x="516" y="973"/>
                      </a:cubicBezTo>
                      <a:cubicBezTo>
                        <a:pt x="540" y="973"/>
                        <a:pt x="563" y="937"/>
                        <a:pt x="580" y="890"/>
                      </a:cubicBezTo>
                      <a:cubicBezTo>
                        <a:pt x="647" y="732"/>
                        <a:pt x="647" y="732"/>
                        <a:pt x="647" y="732"/>
                      </a:cubicBezTo>
                      <a:cubicBezTo>
                        <a:pt x="659" y="705"/>
                        <a:pt x="665" y="676"/>
                        <a:pt x="664" y="646"/>
                      </a:cubicBezTo>
                      <a:cubicBezTo>
                        <a:pt x="661" y="550"/>
                        <a:pt x="661" y="550"/>
                        <a:pt x="661" y="550"/>
                      </a:cubicBezTo>
                      <a:cubicBezTo>
                        <a:pt x="661" y="499"/>
                        <a:pt x="516" y="517"/>
                        <a:pt x="516" y="517"/>
                      </a:cubicBezTo>
                      <a:cubicBezTo>
                        <a:pt x="516" y="551"/>
                        <a:pt x="491" y="571"/>
                        <a:pt x="458" y="564"/>
                      </a:cubicBezTo>
                      <a:cubicBezTo>
                        <a:pt x="458" y="564"/>
                        <a:pt x="398" y="559"/>
                        <a:pt x="380" y="549"/>
                      </a:cubicBezTo>
                      <a:cubicBezTo>
                        <a:pt x="362" y="538"/>
                        <a:pt x="305" y="476"/>
                        <a:pt x="295" y="435"/>
                      </a:cubicBezTo>
                      <a:cubicBezTo>
                        <a:pt x="282" y="382"/>
                        <a:pt x="320" y="284"/>
                        <a:pt x="323" y="264"/>
                      </a:cubicBezTo>
                      <a:cubicBezTo>
                        <a:pt x="326" y="244"/>
                        <a:pt x="365" y="188"/>
                        <a:pt x="380" y="178"/>
                      </a:cubicBezTo>
                      <a:cubicBezTo>
                        <a:pt x="395" y="169"/>
                        <a:pt x="508" y="109"/>
                        <a:pt x="508" y="109"/>
                      </a:cubicBezTo>
                      <a:cubicBezTo>
                        <a:pt x="529" y="90"/>
                        <a:pt x="526" y="56"/>
                        <a:pt x="508" y="36"/>
                      </a:cubicBezTo>
                      <a:cubicBezTo>
                        <a:pt x="499" y="26"/>
                        <a:pt x="499" y="26"/>
                        <a:pt x="499" y="26"/>
                      </a:cubicBezTo>
                      <a:cubicBezTo>
                        <a:pt x="481" y="6"/>
                        <a:pt x="450" y="0"/>
                        <a:pt x="428" y="19"/>
                      </a:cubicBezTo>
                      <a:cubicBezTo>
                        <a:pt x="266" y="93"/>
                        <a:pt x="266" y="93"/>
                        <a:pt x="266" y="93"/>
                      </a:cubicBezTo>
                      <a:cubicBezTo>
                        <a:pt x="209" y="150"/>
                        <a:pt x="209" y="150"/>
                        <a:pt x="209" y="150"/>
                      </a:cubicBezTo>
                      <a:cubicBezTo>
                        <a:pt x="18" y="468"/>
                        <a:pt x="18" y="468"/>
                        <a:pt x="18" y="468"/>
                      </a:cubicBezTo>
                      <a:cubicBezTo>
                        <a:pt x="16" y="472"/>
                        <a:pt x="14" y="477"/>
                        <a:pt x="13" y="481"/>
                      </a:cubicBezTo>
                      <a:cubicBezTo>
                        <a:pt x="5" y="508"/>
                        <a:pt x="0" y="536"/>
                        <a:pt x="0" y="565"/>
                      </a:cubicBezTo>
                      <a:cubicBezTo>
                        <a:pt x="0" y="569"/>
                        <a:pt x="0" y="569"/>
                        <a:pt x="0" y="569"/>
                      </a:cubicBezTo>
                      <a:cubicBezTo>
                        <a:pt x="0" y="592"/>
                        <a:pt x="3" y="615"/>
                        <a:pt x="8" y="637"/>
                      </a:cubicBezTo>
                      <a:cubicBezTo>
                        <a:pt x="92" y="873"/>
                        <a:pt x="92" y="873"/>
                        <a:pt x="92" y="873"/>
                      </a:cubicBezTo>
                      <a:cubicBezTo>
                        <a:pt x="92" y="912"/>
                        <a:pt x="130" y="946"/>
                        <a:pt x="155" y="957"/>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41" name="Rectangle 7"/>
                <p:cNvSpPr>
                  <a:spLocks noChangeArrowheads="1"/>
                </p:cNvSpPr>
                <p:nvPr/>
              </p:nvSpPr>
              <p:spPr bwMode="auto">
                <a:xfrm>
                  <a:off x="668398" y="5787312"/>
                  <a:ext cx="978136" cy="342353"/>
                </a:xfrm>
                <a:prstGeom prst="rect">
                  <a:avLst/>
                </a:prstGeom>
                <a:solidFill>
                  <a:srgbClr val="FEFEFE">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42" name="Rectangle 8"/>
                <p:cNvSpPr>
                  <a:spLocks noChangeArrowheads="1"/>
                </p:cNvSpPr>
                <p:nvPr/>
              </p:nvSpPr>
              <p:spPr bwMode="auto">
                <a:xfrm>
                  <a:off x="521672" y="6080754"/>
                  <a:ext cx="1141158" cy="1024911"/>
                </a:xfrm>
                <a:prstGeom prst="rect">
                  <a:avLst/>
                </a:prstGeom>
                <a:solidFill>
                  <a:srgbClr val="FEFEF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grpSp>
          <p:grpSp>
            <p:nvGrpSpPr>
              <p:cNvPr id="334" name="Group 333"/>
              <p:cNvGrpSpPr/>
              <p:nvPr/>
            </p:nvGrpSpPr>
            <p:grpSpPr>
              <a:xfrm>
                <a:off x="1351888" y="4726435"/>
                <a:ext cx="574675" cy="982663"/>
                <a:chOff x="2305228" y="4612464"/>
                <a:chExt cx="574675" cy="982663"/>
              </a:xfrm>
            </p:grpSpPr>
            <p:sp>
              <p:nvSpPr>
                <p:cNvPr id="338"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39" name="Rectangle 338"/>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grpSp>
            <p:nvGrpSpPr>
              <p:cNvPr id="335" name="Group 334"/>
              <p:cNvGrpSpPr/>
              <p:nvPr/>
            </p:nvGrpSpPr>
            <p:grpSpPr>
              <a:xfrm>
                <a:off x="1598825" y="5320784"/>
                <a:ext cx="159333" cy="470406"/>
                <a:chOff x="1630227" y="3651709"/>
                <a:chExt cx="342353" cy="1010741"/>
              </a:xfrm>
              <a:solidFill>
                <a:srgbClr val="F36622">
                  <a:lumMod val="40000"/>
                  <a:lumOff val="60000"/>
                </a:srgbClr>
              </a:solidFill>
              <a:effectLst/>
            </p:grpSpPr>
            <p:sp>
              <p:nvSpPr>
                <p:cNvPr id="336" name="Freeform 10"/>
                <p:cNvSpPr>
                  <a:spLocks/>
                </p:cNvSpPr>
                <p:nvPr/>
              </p:nvSpPr>
              <p:spPr bwMode="auto">
                <a:xfrm>
                  <a:off x="1630227" y="3651709"/>
                  <a:ext cx="342353" cy="1010741"/>
                </a:xfrm>
                <a:custGeom>
                  <a:avLst/>
                  <a:gdLst>
                    <a:gd name="T0" fmla="*/ 70 w 148"/>
                    <a:gd name="T1" fmla="*/ 0 h 421"/>
                    <a:gd name="T2" fmla="*/ 70 w 148"/>
                    <a:gd name="T3" fmla="*/ 0 h 421"/>
                    <a:gd name="T4" fmla="*/ 140 w 148"/>
                    <a:gd name="T5" fmla="*/ 70 h 421"/>
                    <a:gd name="T6" fmla="*/ 148 w 148"/>
                    <a:gd name="T7" fmla="*/ 349 h 421"/>
                    <a:gd name="T8" fmla="*/ 70 w 148"/>
                    <a:gd name="T9" fmla="*/ 421 h 421"/>
                    <a:gd name="T10" fmla="*/ 70 w 148"/>
                    <a:gd name="T11" fmla="*/ 421 h 421"/>
                    <a:gd name="T12" fmla="*/ 0 w 148"/>
                    <a:gd name="T13" fmla="*/ 351 h 421"/>
                    <a:gd name="T14" fmla="*/ 0 w 148"/>
                    <a:gd name="T15" fmla="*/ 70 h 421"/>
                    <a:gd name="T16" fmla="*/ 70 w 148"/>
                    <a:gd name="T17"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421">
                      <a:moveTo>
                        <a:pt x="70" y="0"/>
                      </a:moveTo>
                      <a:cubicBezTo>
                        <a:pt x="70" y="0"/>
                        <a:pt x="70" y="0"/>
                        <a:pt x="70" y="0"/>
                      </a:cubicBezTo>
                      <a:cubicBezTo>
                        <a:pt x="109" y="0"/>
                        <a:pt x="140" y="32"/>
                        <a:pt x="140" y="70"/>
                      </a:cubicBezTo>
                      <a:cubicBezTo>
                        <a:pt x="148" y="349"/>
                        <a:pt x="148" y="349"/>
                        <a:pt x="148" y="349"/>
                      </a:cubicBezTo>
                      <a:cubicBezTo>
                        <a:pt x="148" y="388"/>
                        <a:pt x="109" y="421"/>
                        <a:pt x="70" y="421"/>
                      </a:cubicBezTo>
                      <a:cubicBezTo>
                        <a:pt x="70" y="421"/>
                        <a:pt x="70" y="421"/>
                        <a:pt x="70" y="421"/>
                      </a:cubicBezTo>
                      <a:cubicBezTo>
                        <a:pt x="32" y="421"/>
                        <a:pt x="0" y="389"/>
                        <a:pt x="0" y="351"/>
                      </a:cubicBezTo>
                      <a:cubicBezTo>
                        <a:pt x="0" y="70"/>
                        <a:pt x="0" y="70"/>
                        <a:pt x="0" y="70"/>
                      </a:cubicBezTo>
                      <a:cubicBezTo>
                        <a:pt x="0" y="32"/>
                        <a:pt x="32" y="0"/>
                        <a:pt x="70" y="0"/>
                      </a:cubicBezTo>
                      <a:close/>
                    </a:path>
                  </a:pathLst>
                </a:custGeom>
                <a:solidFill>
                  <a:srgbClr val="86602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37" name="Freeform 15"/>
                <p:cNvSpPr>
                  <a:spLocks/>
                </p:cNvSpPr>
                <p:nvPr/>
              </p:nvSpPr>
              <p:spPr bwMode="auto">
                <a:xfrm>
                  <a:off x="1682558" y="3692401"/>
                  <a:ext cx="228232" cy="244539"/>
                </a:xfrm>
                <a:custGeom>
                  <a:avLst/>
                  <a:gdLst>
                    <a:gd name="T0" fmla="*/ 96 w 96"/>
                    <a:gd name="T1" fmla="*/ 100 h 100"/>
                    <a:gd name="T2" fmla="*/ 96 w 96"/>
                    <a:gd name="T3" fmla="*/ 52 h 100"/>
                    <a:gd name="T4" fmla="*/ 52 w 96"/>
                    <a:gd name="T5" fmla="*/ 0 h 100"/>
                    <a:gd name="T6" fmla="*/ 41 w 96"/>
                    <a:gd name="T7" fmla="*/ 0 h 100"/>
                    <a:gd name="T8" fmla="*/ 0 w 96"/>
                    <a:gd name="T9" fmla="*/ 52 h 100"/>
                    <a:gd name="T10" fmla="*/ 0 w 96"/>
                    <a:gd name="T11" fmla="*/ 100 h 100"/>
                    <a:gd name="T12" fmla="*/ 96 w 9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6" h="100">
                      <a:moveTo>
                        <a:pt x="96" y="100"/>
                      </a:moveTo>
                      <a:cubicBezTo>
                        <a:pt x="96" y="52"/>
                        <a:pt x="96" y="52"/>
                        <a:pt x="96" y="52"/>
                      </a:cubicBezTo>
                      <a:cubicBezTo>
                        <a:pt x="96" y="22"/>
                        <a:pt x="75" y="0"/>
                        <a:pt x="52" y="0"/>
                      </a:cubicBezTo>
                      <a:cubicBezTo>
                        <a:pt x="41" y="0"/>
                        <a:pt x="41" y="0"/>
                        <a:pt x="41" y="0"/>
                      </a:cubicBezTo>
                      <a:cubicBezTo>
                        <a:pt x="18" y="0"/>
                        <a:pt x="0" y="22"/>
                        <a:pt x="0" y="52"/>
                      </a:cubicBezTo>
                      <a:cubicBezTo>
                        <a:pt x="0" y="100"/>
                        <a:pt x="0" y="100"/>
                        <a:pt x="0" y="100"/>
                      </a:cubicBezTo>
                      <a:lnTo>
                        <a:pt x="96" y="100"/>
                      </a:lnTo>
                      <a:close/>
                    </a:path>
                  </a:pathLst>
                </a:custGeom>
                <a:solidFill>
                  <a:srgbClr val="CEA6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grpSp>
        </p:grpSp>
        <p:grpSp>
          <p:nvGrpSpPr>
            <p:cNvPr id="343" name="Group 342"/>
            <p:cNvGrpSpPr/>
            <p:nvPr/>
          </p:nvGrpSpPr>
          <p:grpSpPr>
            <a:xfrm>
              <a:off x="4479230" y="4416195"/>
              <a:ext cx="959793" cy="2602121"/>
              <a:chOff x="4479230" y="4416195"/>
              <a:chExt cx="959793" cy="2602121"/>
            </a:xfrm>
          </p:grpSpPr>
          <p:grpSp>
            <p:nvGrpSpPr>
              <p:cNvPr id="344" name="Group 343"/>
              <p:cNvGrpSpPr/>
              <p:nvPr/>
            </p:nvGrpSpPr>
            <p:grpSpPr>
              <a:xfrm>
                <a:off x="4479230" y="4416195"/>
                <a:ext cx="959793" cy="1199614"/>
                <a:chOff x="2305228" y="4612464"/>
                <a:chExt cx="574675" cy="982663"/>
              </a:xfrm>
            </p:grpSpPr>
            <p:sp>
              <p:nvSpPr>
                <p:cNvPr id="351"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52" name="Rectangle 351"/>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grpSp>
            <p:nvGrpSpPr>
              <p:cNvPr id="345" name="Group 344"/>
              <p:cNvGrpSpPr/>
              <p:nvPr/>
            </p:nvGrpSpPr>
            <p:grpSpPr>
              <a:xfrm>
                <a:off x="4541142" y="5071375"/>
                <a:ext cx="845034" cy="1946941"/>
                <a:chOff x="2658788" y="2636382"/>
                <a:chExt cx="2000798" cy="4609800"/>
              </a:xfrm>
            </p:grpSpPr>
            <p:sp>
              <p:nvSpPr>
                <p:cNvPr id="346" name="Freeform 748"/>
                <p:cNvSpPr>
                  <a:spLocks/>
                </p:cNvSpPr>
                <p:nvPr/>
              </p:nvSpPr>
              <p:spPr bwMode="auto">
                <a:xfrm rot="10800000" flipH="1">
                  <a:off x="2658788" y="2636382"/>
                  <a:ext cx="1956350" cy="2831755"/>
                </a:xfrm>
                <a:custGeom>
                  <a:avLst/>
                  <a:gdLst>
                    <a:gd name="T0" fmla="*/ 158 w 392"/>
                    <a:gd name="T1" fmla="*/ 110 h 527"/>
                    <a:gd name="T2" fmla="*/ 159 w 392"/>
                    <a:gd name="T3" fmla="*/ 104 h 527"/>
                    <a:gd name="T4" fmla="*/ 166 w 392"/>
                    <a:gd name="T5" fmla="*/ 92 h 527"/>
                    <a:gd name="T6" fmla="*/ 178 w 392"/>
                    <a:gd name="T7" fmla="*/ 86 h 527"/>
                    <a:gd name="T8" fmla="*/ 195 w 392"/>
                    <a:gd name="T9" fmla="*/ 0 h 527"/>
                    <a:gd name="T10" fmla="*/ 361 w 392"/>
                    <a:gd name="T11" fmla="*/ 91 h 527"/>
                    <a:gd name="T12" fmla="*/ 377 w 392"/>
                    <a:gd name="T13" fmla="*/ 101 h 527"/>
                    <a:gd name="T14" fmla="*/ 389 w 392"/>
                    <a:gd name="T15" fmla="*/ 116 h 527"/>
                    <a:gd name="T16" fmla="*/ 392 w 392"/>
                    <a:gd name="T17" fmla="*/ 129 h 527"/>
                    <a:gd name="T18" fmla="*/ 391 w 392"/>
                    <a:gd name="T19" fmla="*/ 337 h 527"/>
                    <a:gd name="T20" fmla="*/ 381 w 392"/>
                    <a:gd name="T21" fmla="*/ 353 h 527"/>
                    <a:gd name="T22" fmla="*/ 364 w 392"/>
                    <a:gd name="T23" fmla="*/ 362 h 527"/>
                    <a:gd name="T24" fmla="*/ 350 w 392"/>
                    <a:gd name="T25" fmla="*/ 362 h 527"/>
                    <a:gd name="T26" fmla="*/ 334 w 392"/>
                    <a:gd name="T27" fmla="*/ 354 h 527"/>
                    <a:gd name="T28" fmla="*/ 325 w 392"/>
                    <a:gd name="T29" fmla="*/ 339 h 527"/>
                    <a:gd name="T30" fmla="*/ 324 w 392"/>
                    <a:gd name="T31" fmla="*/ 330 h 527"/>
                    <a:gd name="T32" fmla="*/ 322 w 392"/>
                    <a:gd name="T33" fmla="*/ 332 h 527"/>
                    <a:gd name="T34" fmla="*/ 319 w 392"/>
                    <a:gd name="T35" fmla="*/ 344 h 527"/>
                    <a:gd name="T36" fmla="*/ 306 w 392"/>
                    <a:gd name="T37" fmla="*/ 358 h 527"/>
                    <a:gd name="T38" fmla="*/ 289 w 392"/>
                    <a:gd name="T39" fmla="*/ 363 h 527"/>
                    <a:gd name="T40" fmla="*/ 276 w 392"/>
                    <a:gd name="T41" fmla="*/ 360 h 527"/>
                    <a:gd name="T42" fmla="*/ 261 w 392"/>
                    <a:gd name="T43" fmla="*/ 349 h 527"/>
                    <a:gd name="T44" fmla="*/ 256 w 392"/>
                    <a:gd name="T45" fmla="*/ 332 h 527"/>
                    <a:gd name="T46" fmla="*/ 254 w 392"/>
                    <a:gd name="T47" fmla="*/ 330 h 527"/>
                    <a:gd name="T48" fmla="*/ 254 w 392"/>
                    <a:gd name="T49" fmla="*/ 332 h 527"/>
                    <a:gd name="T50" fmla="*/ 249 w 392"/>
                    <a:gd name="T51" fmla="*/ 349 h 527"/>
                    <a:gd name="T52" fmla="*/ 235 w 392"/>
                    <a:gd name="T53" fmla="*/ 360 h 527"/>
                    <a:gd name="T54" fmla="*/ 223 w 392"/>
                    <a:gd name="T55" fmla="*/ 363 h 527"/>
                    <a:gd name="T56" fmla="*/ 208 w 392"/>
                    <a:gd name="T57" fmla="*/ 360 h 527"/>
                    <a:gd name="T58" fmla="*/ 197 w 392"/>
                    <a:gd name="T59" fmla="*/ 352 h 527"/>
                    <a:gd name="T60" fmla="*/ 195 w 392"/>
                    <a:gd name="T61" fmla="*/ 504 h 527"/>
                    <a:gd name="T62" fmla="*/ 191 w 392"/>
                    <a:gd name="T63" fmla="*/ 513 h 527"/>
                    <a:gd name="T64" fmla="*/ 179 w 392"/>
                    <a:gd name="T65" fmla="*/ 523 h 527"/>
                    <a:gd name="T66" fmla="*/ 162 w 392"/>
                    <a:gd name="T67" fmla="*/ 527 h 527"/>
                    <a:gd name="T68" fmla="*/ 150 w 392"/>
                    <a:gd name="T69" fmla="*/ 527 h 527"/>
                    <a:gd name="T70" fmla="*/ 134 w 392"/>
                    <a:gd name="T71" fmla="*/ 520 h 527"/>
                    <a:gd name="T72" fmla="*/ 125 w 392"/>
                    <a:gd name="T73" fmla="*/ 509 h 527"/>
                    <a:gd name="T74" fmla="*/ 59 w 392"/>
                    <a:gd name="T75" fmla="*/ 345 h 527"/>
                    <a:gd name="T76" fmla="*/ 51 w 392"/>
                    <a:gd name="T77" fmla="*/ 354 h 527"/>
                    <a:gd name="T78" fmla="*/ 32 w 392"/>
                    <a:gd name="T79" fmla="*/ 358 h 527"/>
                    <a:gd name="T80" fmla="*/ 14 w 392"/>
                    <a:gd name="T81" fmla="*/ 353 h 527"/>
                    <a:gd name="T82" fmla="*/ 5 w 392"/>
                    <a:gd name="T83" fmla="*/ 344 h 527"/>
                    <a:gd name="T84" fmla="*/ 0 w 392"/>
                    <a:gd name="T85" fmla="*/ 328 h 527"/>
                    <a:gd name="T86" fmla="*/ 6 w 392"/>
                    <a:gd name="T87" fmla="*/ 3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2" h="527">
                      <a:moveTo>
                        <a:pt x="6" y="311"/>
                      </a:moveTo>
                      <a:lnTo>
                        <a:pt x="31" y="279"/>
                      </a:lnTo>
                      <a:lnTo>
                        <a:pt x="158" y="110"/>
                      </a:lnTo>
                      <a:lnTo>
                        <a:pt x="158" y="108"/>
                      </a:lnTo>
                      <a:lnTo>
                        <a:pt x="158" y="108"/>
                      </a:lnTo>
                      <a:lnTo>
                        <a:pt x="159" y="104"/>
                      </a:lnTo>
                      <a:lnTo>
                        <a:pt x="160" y="100"/>
                      </a:lnTo>
                      <a:lnTo>
                        <a:pt x="163" y="96"/>
                      </a:lnTo>
                      <a:lnTo>
                        <a:pt x="166" y="92"/>
                      </a:lnTo>
                      <a:lnTo>
                        <a:pt x="169" y="89"/>
                      </a:lnTo>
                      <a:lnTo>
                        <a:pt x="174" y="87"/>
                      </a:lnTo>
                      <a:lnTo>
                        <a:pt x="178" y="86"/>
                      </a:lnTo>
                      <a:lnTo>
                        <a:pt x="182" y="85"/>
                      </a:lnTo>
                      <a:lnTo>
                        <a:pt x="195" y="85"/>
                      </a:lnTo>
                      <a:lnTo>
                        <a:pt x="195" y="0"/>
                      </a:lnTo>
                      <a:lnTo>
                        <a:pt x="361" y="0"/>
                      </a:lnTo>
                      <a:lnTo>
                        <a:pt x="361" y="91"/>
                      </a:lnTo>
                      <a:lnTo>
                        <a:pt x="361" y="91"/>
                      </a:lnTo>
                      <a:lnTo>
                        <a:pt x="367" y="93"/>
                      </a:lnTo>
                      <a:lnTo>
                        <a:pt x="371" y="97"/>
                      </a:lnTo>
                      <a:lnTo>
                        <a:pt x="377" y="101"/>
                      </a:lnTo>
                      <a:lnTo>
                        <a:pt x="382" y="105"/>
                      </a:lnTo>
                      <a:lnTo>
                        <a:pt x="386" y="110"/>
                      </a:lnTo>
                      <a:lnTo>
                        <a:pt x="389" y="116"/>
                      </a:lnTo>
                      <a:lnTo>
                        <a:pt x="391" y="122"/>
                      </a:lnTo>
                      <a:lnTo>
                        <a:pt x="392" y="129"/>
                      </a:lnTo>
                      <a:lnTo>
                        <a:pt x="392" y="129"/>
                      </a:lnTo>
                      <a:lnTo>
                        <a:pt x="392" y="331"/>
                      </a:lnTo>
                      <a:lnTo>
                        <a:pt x="392" y="331"/>
                      </a:lnTo>
                      <a:lnTo>
                        <a:pt x="391" y="337"/>
                      </a:lnTo>
                      <a:lnTo>
                        <a:pt x="389" y="343"/>
                      </a:lnTo>
                      <a:lnTo>
                        <a:pt x="386" y="348"/>
                      </a:lnTo>
                      <a:lnTo>
                        <a:pt x="381" y="353"/>
                      </a:lnTo>
                      <a:lnTo>
                        <a:pt x="376" y="357"/>
                      </a:lnTo>
                      <a:lnTo>
                        <a:pt x="370" y="360"/>
                      </a:lnTo>
                      <a:lnTo>
                        <a:pt x="364" y="362"/>
                      </a:lnTo>
                      <a:lnTo>
                        <a:pt x="357" y="363"/>
                      </a:lnTo>
                      <a:lnTo>
                        <a:pt x="357" y="363"/>
                      </a:lnTo>
                      <a:lnTo>
                        <a:pt x="350" y="362"/>
                      </a:lnTo>
                      <a:lnTo>
                        <a:pt x="344" y="360"/>
                      </a:lnTo>
                      <a:lnTo>
                        <a:pt x="338" y="358"/>
                      </a:lnTo>
                      <a:lnTo>
                        <a:pt x="334" y="354"/>
                      </a:lnTo>
                      <a:lnTo>
                        <a:pt x="330" y="349"/>
                      </a:lnTo>
                      <a:lnTo>
                        <a:pt x="326" y="344"/>
                      </a:lnTo>
                      <a:lnTo>
                        <a:pt x="325" y="339"/>
                      </a:lnTo>
                      <a:lnTo>
                        <a:pt x="324" y="332"/>
                      </a:lnTo>
                      <a:lnTo>
                        <a:pt x="324" y="332"/>
                      </a:lnTo>
                      <a:lnTo>
                        <a:pt x="324" y="330"/>
                      </a:lnTo>
                      <a:lnTo>
                        <a:pt x="322" y="330"/>
                      </a:lnTo>
                      <a:lnTo>
                        <a:pt x="322" y="330"/>
                      </a:lnTo>
                      <a:lnTo>
                        <a:pt x="322" y="332"/>
                      </a:lnTo>
                      <a:lnTo>
                        <a:pt x="322" y="332"/>
                      </a:lnTo>
                      <a:lnTo>
                        <a:pt x="321" y="339"/>
                      </a:lnTo>
                      <a:lnTo>
                        <a:pt x="319" y="344"/>
                      </a:lnTo>
                      <a:lnTo>
                        <a:pt x="316" y="349"/>
                      </a:lnTo>
                      <a:lnTo>
                        <a:pt x="312" y="354"/>
                      </a:lnTo>
                      <a:lnTo>
                        <a:pt x="306" y="358"/>
                      </a:lnTo>
                      <a:lnTo>
                        <a:pt x="301" y="360"/>
                      </a:lnTo>
                      <a:lnTo>
                        <a:pt x="296" y="362"/>
                      </a:lnTo>
                      <a:lnTo>
                        <a:pt x="289" y="363"/>
                      </a:lnTo>
                      <a:lnTo>
                        <a:pt x="289" y="363"/>
                      </a:lnTo>
                      <a:lnTo>
                        <a:pt x="282" y="362"/>
                      </a:lnTo>
                      <a:lnTo>
                        <a:pt x="276" y="360"/>
                      </a:lnTo>
                      <a:lnTo>
                        <a:pt x="270" y="357"/>
                      </a:lnTo>
                      <a:lnTo>
                        <a:pt x="265" y="354"/>
                      </a:lnTo>
                      <a:lnTo>
                        <a:pt x="261" y="349"/>
                      </a:lnTo>
                      <a:lnTo>
                        <a:pt x="258" y="344"/>
                      </a:lnTo>
                      <a:lnTo>
                        <a:pt x="256" y="338"/>
                      </a:lnTo>
                      <a:lnTo>
                        <a:pt x="256" y="332"/>
                      </a:lnTo>
                      <a:lnTo>
                        <a:pt x="256" y="332"/>
                      </a:lnTo>
                      <a:lnTo>
                        <a:pt x="256" y="330"/>
                      </a:lnTo>
                      <a:lnTo>
                        <a:pt x="254" y="330"/>
                      </a:lnTo>
                      <a:lnTo>
                        <a:pt x="254" y="330"/>
                      </a:lnTo>
                      <a:lnTo>
                        <a:pt x="254" y="332"/>
                      </a:lnTo>
                      <a:lnTo>
                        <a:pt x="254" y="332"/>
                      </a:lnTo>
                      <a:lnTo>
                        <a:pt x="254" y="339"/>
                      </a:lnTo>
                      <a:lnTo>
                        <a:pt x="252" y="344"/>
                      </a:lnTo>
                      <a:lnTo>
                        <a:pt x="249" y="349"/>
                      </a:lnTo>
                      <a:lnTo>
                        <a:pt x="245" y="354"/>
                      </a:lnTo>
                      <a:lnTo>
                        <a:pt x="241" y="358"/>
                      </a:lnTo>
                      <a:lnTo>
                        <a:pt x="235" y="360"/>
                      </a:lnTo>
                      <a:lnTo>
                        <a:pt x="230" y="362"/>
                      </a:lnTo>
                      <a:lnTo>
                        <a:pt x="223" y="363"/>
                      </a:lnTo>
                      <a:lnTo>
                        <a:pt x="223" y="363"/>
                      </a:lnTo>
                      <a:lnTo>
                        <a:pt x="218" y="362"/>
                      </a:lnTo>
                      <a:lnTo>
                        <a:pt x="213" y="361"/>
                      </a:lnTo>
                      <a:lnTo>
                        <a:pt x="208" y="360"/>
                      </a:lnTo>
                      <a:lnTo>
                        <a:pt x="203" y="358"/>
                      </a:lnTo>
                      <a:lnTo>
                        <a:pt x="200" y="355"/>
                      </a:lnTo>
                      <a:lnTo>
                        <a:pt x="197" y="352"/>
                      </a:lnTo>
                      <a:lnTo>
                        <a:pt x="196" y="349"/>
                      </a:lnTo>
                      <a:lnTo>
                        <a:pt x="195" y="345"/>
                      </a:lnTo>
                      <a:lnTo>
                        <a:pt x="195" y="504"/>
                      </a:lnTo>
                      <a:lnTo>
                        <a:pt x="195" y="504"/>
                      </a:lnTo>
                      <a:lnTo>
                        <a:pt x="193" y="509"/>
                      </a:lnTo>
                      <a:lnTo>
                        <a:pt x="191" y="513"/>
                      </a:lnTo>
                      <a:lnTo>
                        <a:pt x="188" y="517"/>
                      </a:lnTo>
                      <a:lnTo>
                        <a:pt x="184" y="520"/>
                      </a:lnTo>
                      <a:lnTo>
                        <a:pt x="179" y="523"/>
                      </a:lnTo>
                      <a:lnTo>
                        <a:pt x="174" y="525"/>
                      </a:lnTo>
                      <a:lnTo>
                        <a:pt x="167" y="527"/>
                      </a:lnTo>
                      <a:lnTo>
                        <a:pt x="162" y="527"/>
                      </a:lnTo>
                      <a:lnTo>
                        <a:pt x="155" y="527"/>
                      </a:lnTo>
                      <a:lnTo>
                        <a:pt x="155" y="527"/>
                      </a:lnTo>
                      <a:lnTo>
                        <a:pt x="150" y="527"/>
                      </a:lnTo>
                      <a:lnTo>
                        <a:pt x="144" y="525"/>
                      </a:lnTo>
                      <a:lnTo>
                        <a:pt x="139" y="523"/>
                      </a:lnTo>
                      <a:lnTo>
                        <a:pt x="134" y="520"/>
                      </a:lnTo>
                      <a:lnTo>
                        <a:pt x="130" y="517"/>
                      </a:lnTo>
                      <a:lnTo>
                        <a:pt x="128" y="513"/>
                      </a:lnTo>
                      <a:lnTo>
                        <a:pt x="125" y="509"/>
                      </a:lnTo>
                      <a:lnTo>
                        <a:pt x="124" y="504"/>
                      </a:lnTo>
                      <a:lnTo>
                        <a:pt x="124" y="260"/>
                      </a:lnTo>
                      <a:lnTo>
                        <a:pt x="59" y="345"/>
                      </a:lnTo>
                      <a:lnTo>
                        <a:pt x="59" y="345"/>
                      </a:lnTo>
                      <a:lnTo>
                        <a:pt x="55" y="350"/>
                      </a:lnTo>
                      <a:lnTo>
                        <a:pt x="51" y="354"/>
                      </a:lnTo>
                      <a:lnTo>
                        <a:pt x="45" y="356"/>
                      </a:lnTo>
                      <a:lnTo>
                        <a:pt x="39" y="358"/>
                      </a:lnTo>
                      <a:lnTo>
                        <a:pt x="32" y="358"/>
                      </a:lnTo>
                      <a:lnTo>
                        <a:pt x="27" y="358"/>
                      </a:lnTo>
                      <a:lnTo>
                        <a:pt x="20" y="356"/>
                      </a:lnTo>
                      <a:lnTo>
                        <a:pt x="14" y="353"/>
                      </a:lnTo>
                      <a:lnTo>
                        <a:pt x="14" y="353"/>
                      </a:lnTo>
                      <a:lnTo>
                        <a:pt x="9" y="349"/>
                      </a:lnTo>
                      <a:lnTo>
                        <a:pt x="5" y="344"/>
                      </a:lnTo>
                      <a:lnTo>
                        <a:pt x="2" y="339"/>
                      </a:lnTo>
                      <a:lnTo>
                        <a:pt x="0" y="333"/>
                      </a:lnTo>
                      <a:lnTo>
                        <a:pt x="0" y="328"/>
                      </a:lnTo>
                      <a:lnTo>
                        <a:pt x="1" y="322"/>
                      </a:lnTo>
                      <a:lnTo>
                        <a:pt x="2" y="316"/>
                      </a:lnTo>
                      <a:lnTo>
                        <a:pt x="6" y="311"/>
                      </a:lnTo>
                      <a:lnTo>
                        <a:pt x="6" y="311"/>
                      </a:lnTo>
                      <a:close/>
                    </a:path>
                  </a:pathLst>
                </a:custGeom>
                <a:solidFill>
                  <a:srgbClr val="CEA670"/>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47" name="Freeform 749"/>
                <p:cNvSpPr>
                  <a:spLocks/>
                </p:cNvSpPr>
                <p:nvPr/>
              </p:nvSpPr>
              <p:spPr bwMode="auto">
                <a:xfrm rot="10800000" flipH="1">
                  <a:off x="2658788" y="3655797"/>
                  <a:ext cx="311223" cy="264308"/>
                </a:xfrm>
                <a:custGeom>
                  <a:avLst/>
                  <a:gdLst>
                    <a:gd name="T0" fmla="*/ 59 w 59"/>
                    <a:gd name="T1" fmla="*/ 24 h 51"/>
                    <a:gd name="T2" fmla="*/ 59 w 59"/>
                    <a:gd name="T3" fmla="*/ 24 h 51"/>
                    <a:gd name="T4" fmla="*/ 52 w 59"/>
                    <a:gd name="T5" fmla="*/ 35 h 51"/>
                    <a:gd name="T6" fmla="*/ 45 w 59"/>
                    <a:gd name="T7" fmla="*/ 41 h 51"/>
                    <a:gd name="T8" fmla="*/ 39 w 59"/>
                    <a:gd name="T9" fmla="*/ 47 h 51"/>
                    <a:gd name="T10" fmla="*/ 35 w 59"/>
                    <a:gd name="T11" fmla="*/ 49 h 51"/>
                    <a:gd name="T12" fmla="*/ 31 w 59"/>
                    <a:gd name="T13" fmla="*/ 50 h 51"/>
                    <a:gd name="T14" fmla="*/ 27 w 59"/>
                    <a:gd name="T15" fmla="*/ 51 h 51"/>
                    <a:gd name="T16" fmla="*/ 22 w 59"/>
                    <a:gd name="T17" fmla="*/ 51 h 51"/>
                    <a:gd name="T18" fmla="*/ 17 w 59"/>
                    <a:gd name="T19" fmla="*/ 50 h 51"/>
                    <a:gd name="T20" fmla="*/ 11 w 59"/>
                    <a:gd name="T21" fmla="*/ 48 h 51"/>
                    <a:gd name="T22" fmla="*/ 6 w 59"/>
                    <a:gd name="T23" fmla="*/ 44 h 51"/>
                    <a:gd name="T24" fmla="*/ 0 w 59"/>
                    <a:gd name="T25" fmla="*/ 40 h 51"/>
                    <a:gd name="T26" fmla="*/ 0 w 59"/>
                    <a:gd name="T27" fmla="*/ 40 h 51"/>
                    <a:gd name="T28" fmla="*/ 0 w 59"/>
                    <a:gd name="T29" fmla="*/ 38 h 51"/>
                    <a:gd name="T30" fmla="*/ 0 w 59"/>
                    <a:gd name="T31" fmla="*/ 36 h 51"/>
                    <a:gd name="T32" fmla="*/ 2 w 59"/>
                    <a:gd name="T33" fmla="*/ 30 h 51"/>
                    <a:gd name="T34" fmla="*/ 6 w 59"/>
                    <a:gd name="T35" fmla="*/ 24 h 51"/>
                    <a:gd name="T36" fmla="*/ 11 w 59"/>
                    <a:gd name="T37" fmla="*/ 17 h 51"/>
                    <a:gd name="T38" fmla="*/ 20 w 59"/>
                    <a:gd name="T39" fmla="*/ 5 h 51"/>
                    <a:gd name="T40" fmla="*/ 24 w 59"/>
                    <a:gd name="T41" fmla="*/ 0 h 51"/>
                    <a:gd name="T42" fmla="*/ 59 w 59"/>
                    <a:gd name="T43"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1">
                      <a:moveTo>
                        <a:pt x="59" y="24"/>
                      </a:moveTo>
                      <a:lnTo>
                        <a:pt x="59" y="24"/>
                      </a:lnTo>
                      <a:lnTo>
                        <a:pt x="52" y="35"/>
                      </a:lnTo>
                      <a:lnTo>
                        <a:pt x="45" y="41"/>
                      </a:lnTo>
                      <a:lnTo>
                        <a:pt x="39" y="47"/>
                      </a:lnTo>
                      <a:lnTo>
                        <a:pt x="35" y="49"/>
                      </a:lnTo>
                      <a:lnTo>
                        <a:pt x="31" y="50"/>
                      </a:lnTo>
                      <a:lnTo>
                        <a:pt x="27" y="51"/>
                      </a:lnTo>
                      <a:lnTo>
                        <a:pt x="22" y="51"/>
                      </a:lnTo>
                      <a:lnTo>
                        <a:pt x="17" y="50"/>
                      </a:lnTo>
                      <a:lnTo>
                        <a:pt x="11" y="48"/>
                      </a:lnTo>
                      <a:lnTo>
                        <a:pt x="6" y="44"/>
                      </a:lnTo>
                      <a:lnTo>
                        <a:pt x="0" y="40"/>
                      </a:lnTo>
                      <a:lnTo>
                        <a:pt x="0" y="40"/>
                      </a:lnTo>
                      <a:lnTo>
                        <a:pt x="0" y="38"/>
                      </a:lnTo>
                      <a:lnTo>
                        <a:pt x="0" y="36"/>
                      </a:lnTo>
                      <a:lnTo>
                        <a:pt x="2" y="30"/>
                      </a:lnTo>
                      <a:lnTo>
                        <a:pt x="6" y="24"/>
                      </a:lnTo>
                      <a:lnTo>
                        <a:pt x="11" y="17"/>
                      </a:lnTo>
                      <a:lnTo>
                        <a:pt x="20" y="5"/>
                      </a:lnTo>
                      <a:lnTo>
                        <a:pt x="24" y="0"/>
                      </a:lnTo>
                      <a:lnTo>
                        <a:pt x="59" y="24"/>
                      </a:lnTo>
                      <a:close/>
                    </a:path>
                  </a:pathLst>
                </a:custGeom>
                <a:solidFill>
                  <a:srgbClr val="E3CDAF"/>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48" name="Rectangle 750"/>
                <p:cNvSpPr>
                  <a:spLocks noChangeArrowheads="1"/>
                </p:cNvSpPr>
                <p:nvPr/>
              </p:nvSpPr>
              <p:spPr bwMode="auto">
                <a:xfrm rot="10800000" flipH="1">
                  <a:off x="3548038" y="5317087"/>
                  <a:ext cx="1022624" cy="377566"/>
                </a:xfrm>
                <a:prstGeom prst="rect">
                  <a:avLst/>
                </a:prstGeom>
                <a:solidFill>
                  <a:srgbClr val="FEFEFE">
                    <a:lumMod val="60000"/>
                    <a:lumOff val="40000"/>
                  </a:srgb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49" name="Rectangle 751"/>
                <p:cNvSpPr>
                  <a:spLocks noChangeArrowheads="1"/>
                </p:cNvSpPr>
                <p:nvPr/>
              </p:nvSpPr>
              <p:spPr bwMode="auto">
                <a:xfrm rot="10800000" flipH="1">
                  <a:off x="3503562" y="5619134"/>
                  <a:ext cx="1156024" cy="1627048"/>
                </a:xfrm>
                <a:prstGeom prst="rect">
                  <a:avLst/>
                </a:prstGeom>
                <a:solidFill>
                  <a:srgbClr val="FEFEFE"/>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50" name="Freeform 753"/>
                <p:cNvSpPr>
                  <a:spLocks/>
                </p:cNvSpPr>
                <p:nvPr/>
              </p:nvSpPr>
              <p:spPr bwMode="auto">
                <a:xfrm rot="10800000" flipH="1">
                  <a:off x="3325712" y="2636382"/>
                  <a:ext cx="266774" cy="264308"/>
                </a:xfrm>
                <a:custGeom>
                  <a:avLst/>
                  <a:gdLst>
                    <a:gd name="T0" fmla="*/ 53 w 53"/>
                    <a:gd name="T1" fmla="*/ 0 h 44"/>
                    <a:gd name="T2" fmla="*/ 53 w 53"/>
                    <a:gd name="T3" fmla="*/ 20 h 44"/>
                    <a:gd name="T4" fmla="*/ 53 w 53"/>
                    <a:gd name="T5" fmla="*/ 20 h 44"/>
                    <a:gd name="T6" fmla="*/ 53 w 53"/>
                    <a:gd name="T7" fmla="*/ 25 h 44"/>
                    <a:gd name="T8" fmla="*/ 51 w 53"/>
                    <a:gd name="T9" fmla="*/ 29 h 44"/>
                    <a:gd name="T10" fmla="*/ 48 w 53"/>
                    <a:gd name="T11" fmla="*/ 33 h 44"/>
                    <a:gd name="T12" fmla="*/ 45 w 53"/>
                    <a:gd name="T13" fmla="*/ 37 h 44"/>
                    <a:gd name="T14" fmla="*/ 42 w 53"/>
                    <a:gd name="T15" fmla="*/ 40 h 44"/>
                    <a:gd name="T16" fmla="*/ 37 w 53"/>
                    <a:gd name="T17" fmla="*/ 42 h 44"/>
                    <a:gd name="T18" fmla="*/ 33 w 53"/>
                    <a:gd name="T19" fmla="*/ 44 h 44"/>
                    <a:gd name="T20" fmla="*/ 29 w 53"/>
                    <a:gd name="T21" fmla="*/ 44 h 44"/>
                    <a:gd name="T22" fmla="*/ 23 w 53"/>
                    <a:gd name="T23" fmla="*/ 44 h 44"/>
                    <a:gd name="T24" fmla="*/ 23 w 53"/>
                    <a:gd name="T25" fmla="*/ 44 h 44"/>
                    <a:gd name="T26" fmla="*/ 19 w 53"/>
                    <a:gd name="T27" fmla="*/ 44 h 44"/>
                    <a:gd name="T28" fmla="*/ 14 w 53"/>
                    <a:gd name="T29" fmla="*/ 42 h 44"/>
                    <a:gd name="T30" fmla="*/ 10 w 53"/>
                    <a:gd name="T31" fmla="*/ 40 h 44"/>
                    <a:gd name="T32" fmla="*/ 7 w 53"/>
                    <a:gd name="T33" fmla="*/ 37 h 44"/>
                    <a:gd name="T34" fmla="*/ 4 w 53"/>
                    <a:gd name="T35" fmla="*/ 33 h 44"/>
                    <a:gd name="T36" fmla="*/ 2 w 53"/>
                    <a:gd name="T37" fmla="*/ 29 h 44"/>
                    <a:gd name="T38" fmla="*/ 0 w 53"/>
                    <a:gd name="T39" fmla="*/ 25 h 44"/>
                    <a:gd name="T40" fmla="*/ 0 w 53"/>
                    <a:gd name="T41" fmla="*/ 20 h 44"/>
                    <a:gd name="T42" fmla="*/ 0 w 53"/>
                    <a:gd name="T43" fmla="*/ 0 h 44"/>
                    <a:gd name="T44" fmla="*/ 53 w 53"/>
                    <a:gd name="T4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44">
                      <a:moveTo>
                        <a:pt x="53" y="0"/>
                      </a:moveTo>
                      <a:lnTo>
                        <a:pt x="53" y="20"/>
                      </a:lnTo>
                      <a:lnTo>
                        <a:pt x="53" y="20"/>
                      </a:lnTo>
                      <a:lnTo>
                        <a:pt x="53" y="25"/>
                      </a:lnTo>
                      <a:lnTo>
                        <a:pt x="51" y="29"/>
                      </a:lnTo>
                      <a:lnTo>
                        <a:pt x="48" y="33"/>
                      </a:lnTo>
                      <a:lnTo>
                        <a:pt x="45" y="37"/>
                      </a:lnTo>
                      <a:lnTo>
                        <a:pt x="42" y="40"/>
                      </a:lnTo>
                      <a:lnTo>
                        <a:pt x="37" y="42"/>
                      </a:lnTo>
                      <a:lnTo>
                        <a:pt x="33" y="44"/>
                      </a:lnTo>
                      <a:lnTo>
                        <a:pt x="29" y="44"/>
                      </a:lnTo>
                      <a:lnTo>
                        <a:pt x="23" y="44"/>
                      </a:lnTo>
                      <a:lnTo>
                        <a:pt x="23" y="44"/>
                      </a:lnTo>
                      <a:lnTo>
                        <a:pt x="19" y="44"/>
                      </a:lnTo>
                      <a:lnTo>
                        <a:pt x="14" y="42"/>
                      </a:lnTo>
                      <a:lnTo>
                        <a:pt x="10" y="40"/>
                      </a:lnTo>
                      <a:lnTo>
                        <a:pt x="7" y="37"/>
                      </a:lnTo>
                      <a:lnTo>
                        <a:pt x="4" y="33"/>
                      </a:lnTo>
                      <a:lnTo>
                        <a:pt x="2" y="29"/>
                      </a:lnTo>
                      <a:lnTo>
                        <a:pt x="0" y="25"/>
                      </a:lnTo>
                      <a:lnTo>
                        <a:pt x="0" y="20"/>
                      </a:lnTo>
                      <a:lnTo>
                        <a:pt x="0" y="0"/>
                      </a:lnTo>
                      <a:lnTo>
                        <a:pt x="53" y="0"/>
                      </a:lnTo>
                      <a:close/>
                    </a:path>
                  </a:pathLst>
                </a:custGeom>
                <a:solidFill>
                  <a:srgbClr val="E3CDAF"/>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grpSp>
        </p:grpSp>
        <p:grpSp>
          <p:nvGrpSpPr>
            <p:cNvPr id="353" name="Group 352"/>
            <p:cNvGrpSpPr/>
            <p:nvPr/>
          </p:nvGrpSpPr>
          <p:grpSpPr>
            <a:xfrm>
              <a:off x="6897980" y="4744550"/>
              <a:ext cx="1482070" cy="2284104"/>
              <a:chOff x="6897980" y="4744550"/>
              <a:chExt cx="1482070" cy="2284104"/>
            </a:xfrm>
          </p:grpSpPr>
          <p:sp>
            <p:nvSpPr>
              <p:cNvPr id="354" name="Freeform 295"/>
              <p:cNvSpPr>
                <a:spLocks/>
              </p:cNvSpPr>
              <p:nvPr/>
            </p:nvSpPr>
            <p:spPr bwMode="auto">
              <a:xfrm rot="21000879">
                <a:off x="7214607" y="5257090"/>
                <a:ext cx="1121007" cy="968867"/>
              </a:xfrm>
              <a:custGeom>
                <a:avLst/>
                <a:gdLst>
                  <a:gd name="T0" fmla="*/ 601 w 884"/>
                  <a:gd name="T1" fmla="*/ 545 h 828"/>
                  <a:gd name="T2" fmla="*/ 416 w 884"/>
                  <a:gd name="T3" fmla="*/ 828 h 828"/>
                  <a:gd name="T4" fmla="*/ 0 w 884"/>
                  <a:gd name="T5" fmla="*/ 828 h 828"/>
                  <a:gd name="T6" fmla="*/ 354 w 884"/>
                  <a:gd name="T7" fmla="*/ 321 h 828"/>
                  <a:gd name="T8" fmla="*/ 354 w 884"/>
                  <a:gd name="T9" fmla="*/ 152 h 828"/>
                  <a:gd name="T10" fmla="*/ 393 w 884"/>
                  <a:gd name="T11" fmla="*/ 58 h 828"/>
                  <a:gd name="T12" fmla="*/ 548 w 884"/>
                  <a:gd name="T13" fmla="*/ 114 h 828"/>
                  <a:gd name="T14" fmla="*/ 563 w 884"/>
                  <a:gd name="T15" fmla="*/ 135 h 828"/>
                  <a:gd name="T16" fmla="*/ 720 w 884"/>
                  <a:gd name="T17" fmla="*/ 0 h 828"/>
                  <a:gd name="T18" fmla="*/ 784 w 884"/>
                  <a:gd name="T19" fmla="*/ 107 h 828"/>
                  <a:gd name="T20" fmla="*/ 843 w 884"/>
                  <a:gd name="T21" fmla="*/ 275 h 828"/>
                  <a:gd name="T22" fmla="*/ 884 w 884"/>
                  <a:gd name="T23" fmla="*/ 397 h 828"/>
                  <a:gd name="T24" fmla="*/ 776 w 884"/>
                  <a:gd name="T25" fmla="*/ 472 h 828"/>
                  <a:gd name="T26" fmla="*/ 701 w 884"/>
                  <a:gd name="T27" fmla="*/ 531 h 828"/>
                  <a:gd name="T28" fmla="*/ 601 w 884"/>
                  <a:gd name="T29" fmla="*/ 545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4" h="828">
                    <a:moveTo>
                      <a:pt x="601" y="545"/>
                    </a:moveTo>
                    <a:cubicBezTo>
                      <a:pt x="416" y="828"/>
                      <a:pt x="416" y="828"/>
                      <a:pt x="416" y="828"/>
                    </a:cubicBezTo>
                    <a:cubicBezTo>
                      <a:pt x="0" y="828"/>
                      <a:pt x="0" y="828"/>
                      <a:pt x="0" y="828"/>
                    </a:cubicBezTo>
                    <a:cubicBezTo>
                      <a:pt x="354" y="321"/>
                      <a:pt x="354" y="321"/>
                      <a:pt x="354" y="321"/>
                    </a:cubicBezTo>
                    <a:cubicBezTo>
                      <a:pt x="354" y="152"/>
                      <a:pt x="354" y="152"/>
                      <a:pt x="354" y="152"/>
                    </a:cubicBezTo>
                    <a:cubicBezTo>
                      <a:pt x="354" y="117"/>
                      <a:pt x="368" y="83"/>
                      <a:pt x="393" y="58"/>
                    </a:cubicBezTo>
                    <a:cubicBezTo>
                      <a:pt x="548" y="114"/>
                      <a:pt x="548" y="114"/>
                      <a:pt x="548" y="114"/>
                    </a:cubicBezTo>
                    <a:cubicBezTo>
                      <a:pt x="539" y="124"/>
                      <a:pt x="550" y="140"/>
                      <a:pt x="563" y="135"/>
                    </a:cubicBezTo>
                    <a:cubicBezTo>
                      <a:pt x="720" y="0"/>
                      <a:pt x="720" y="0"/>
                      <a:pt x="720" y="0"/>
                    </a:cubicBezTo>
                    <a:cubicBezTo>
                      <a:pt x="784" y="107"/>
                      <a:pt x="784" y="107"/>
                      <a:pt x="784" y="107"/>
                    </a:cubicBezTo>
                    <a:cubicBezTo>
                      <a:pt x="843" y="275"/>
                      <a:pt x="843" y="275"/>
                      <a:pt x="843" y="275"/>
                    </a:cubicBezTo>
                    <a:cubicBezTo>
                      <a:pt x="884" y="397"/>
                      <a:pt x="884" y="397"/>
                      <a:pt x="884" y="397"/>
                    </a:cubicBezTo>
                    <a:cubicBezTo>
                      <a:pt x="776" y="472"/>
                      <a:pt x="776" y="472"/>
                      <a:pt x="776" y="472"/>
                    </a:cubicBezTo>
                    <a:cubicBezTo>
                      <a:pt x="701" y="531"/>
                      <a:pt x="701" y="531"/>
                      <a:pt x="701" y="531"/>
                    </a:cubicBezTo>
                    <a:cubicBezTo>
                      <a:pt x="675" y="558"/>
                      <a:pt x="627" y="555"/>
                      <a:pt x="601" y="545"/>
                    </a:cubicBezTo>
                    <a:close/>
                  </a:path>
                </a:pathLst>
              </a:custGeom>
              <a:solidFill>
                <a:srgbClr val="FAC3A8"/>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55" name="Freeform 306"/>
              <p:cNvSpPr>
                <a:spLocks/>
              </p:cNvSpPr>
              <p:nvPr/>
            </p:nvSpPr>
            <p:spPr bwMode="auto">
              <a:xfrm rot="21000879">
                <a:off x="7472333" y="5747406"/>
                <a:ext cx="504017" cy="389137"/>
              </a:xfrm>
              <a:custGeom>
                <a:avLst/>
                <a:gdLst>
                  <a:gd name="T0" fmla="*/ 58 w 58"/>
                  <a:gd name="T1" fmla="*/ 32 h 49"/>
                  <a:gd name="T2" fmla="*/ 11 w 58"/>
                  <a:gd name="T3" fmla="*/ 0 h 49"/>
                  <a:gd name="T4" fmla="*/ 0 w 58"/>
                  <a:gd name="T5" fmla="*/ 17 h 49"/>
                  <a:gd name="T6" fmla="*/ 47 w 58"/>
                  <a:gd name="T7" fmla="*/ 49 h 49"/>
                  <a:gd name="T8" fmla="*/ 58 w 58"/>
                  <a:gd name="T9" fmla="*/ 32 h 49"/>
                </a:gdLst>
                <a:ahLst/>
                <a:cxnLst>
                  <a:cxn ang="0">
                    <a:pos x="T0" y="T1"/>
                  </a:cxn>
                  <a:cxn ang="0">
                    <a:pos x="T2" y="T3"/>
                  </a:cxn>
                  <a:cxn ang="0">
                    <a:pos x="T4" y="T5"/>
                  </a:cxn>
                  <a:cxn ang="0">
                    <a:pos x="T6" y="T7"/>
                  </a:cxn>
                  <a:cxn ang="0">
                    <a:pos x="T8" y="T9"/>
                  </a:cxn>
                </a:cxnLst>
                <a:rect l="0" t="0" r="r" b="b"/>
                <a:pathLst>
                  <a:path w="58" h="49">
                    <a:moveTo>
                      <a:pt x="58" y="32"/>
                    </a:moveTo>
                    <a:lnTo>
                      <a:pt x="11" y="0"/>
                    </a:lnTo>
                    <a:lnTo>
                      <a:pt x="0" y="17"/>
                    </a:lnTo>
                    <a:lnTo>
                      <a:pt x="47" y="49"/>
                    </a:lnTo>
                    <a:lnTo>
                      <a:pt x="58" y="32"/>
                    </a:lnTo>
                    <a:close/>
                  </a:path>
                </a:pathLst>
              </a:custGeom>
              <a:solidFill>
                <a:srgbClr val="FEFEFE">
                  <a:lumMod val="60000"/>
                  <a:lumOff val="40000"/>
                </a:srgb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56" name="Freeform 307"/>
              <p:cNvSpPr>
                <a:spLocks/>
              </p:cNvSpPr>
              <p:nvPr/>
            </p:nvSpPr>
            <p:spPr bwMode="auto">
              <a:xfrm rot="21000879">
                <a:off x="6897980" y="5906502"/>
                <a:ext cx="1133894" cy="1122152"/>
              </a:xfrm>
              <a:custGeom>
                <a:avLst/>
                <a:gdLst>
                  <a:gd name="T0" fmla="*/ 89 w 89"/>
                  <a:gd name="T1" fmla="*/ 38 h 51"/>
                  <a:gd name="T2" fmla="*/ 34 w 89"/>
                  <a:gd name="T3" fmla="*/ 0 h 51"/>
                  <a:gd name="T4" fmla="*/ 0 w 89"/>
                  <a:gd name="T5" fmla="*/ 51 h 51"/>
                  <a:gd name="T6" fmla="*/ 80 w 89"/>
                  <a:gd name="T7" fmla="*/ 51 h 51"/>
                  <a:gd name="T8" fmla="*/ 89 w 89"/>
                  <a:gd name="T9" fmla="*/ 38 h 51"/>
                  <a:gd name="connsiteX0" fmla="*/ 13165 w 13165"/>
                  <a:gd name="connsiteY0" fmla="*/ 7451 h 18343"/>
                  <a:gd name="connsiteX1" fmla="*/ 6985 w 13165"/>
                  <a:gd name="connsiteY1" fmla="*/ 0 h 18343"/>
                  <a:gd name="connsiteX2" fmla="*/ 0 w 13165"/>
                  <a:gd name="connsiteY2" fmla="*/ 18343 h 18343"/>
                  <a:gd name="connsiteX3" fmla="*/ 12154 w 13165"/>
                  <a:gd name="connsiteY3" fmla="*/ 10000 h 18343"/>
                  <a:gd name="connsiteX4" fmla="*/ 13165 w 13165"/>
                  <a:gd name="connsiteY4" fmla="*/ 7451 h 18343"/>
                  <a:gd name="connsiteX0" fmla="*/ 13165 w 13165"/>
                  <a:gd name="connsiteY0" fmla="*/ 7451 h 18343"/>
                  <a:gd name="connsiteX1" fmla="*/ 6985 w 13165"/>
                  <a:gd name="connsiteY1" fmla="*/ 0 h 18343"/>
                  <a:gd name="connsiteX2" fmla="*/ 0 w 13165"/>
                  <a:gd name="connsiteY2" fmla="*/ 18343 h 18343"/>
                  <a:gd name="connsiteX3" fmla="*/ 9823 w 13165"/>
                  <a:gd name="connsiteY3" fmla="*/ 15204 h 18343"/>
                  <a:gd name="connsiteX4" fmla="*/ 13165 w 13165"/>
                  <a:gd name="connsiteY4" fmla="*/ 7451 h 18343"/>
                  <a:gd name="connsiteX0" fmla="*/ 12001 w 12001"/>
                  <a:gd name="connsiteY0" fmla="*/ 7451 h 15204"/>
                  <a:gd name="connsiteX1" fmla="*/ 5821 w 12001"/>
                  <a:gd name="connsiteY1" fmla="*/ 0 h 15204"/>
                  <a:gd name="connsiteX2" fmla="*/ 0 w 12001"/>
                  <a:gd name="connsiteY2" fmla="*/ 15176 h 15204"/>
                  <a:gd name="connsiteX3" fmla="*/ 8659 w 12001"/>
                  <a:gd name="connsiteY3" fmla="*/ 15204 h 15204"/>
                  <a:gd name="connsiteX4" fmla="*/ 12001 w 12001"/>
                  <a:gd name="connsiteY4" fmla="*/ 7451 h 15204"/>
                  <a:gd name="connsiteX0" fmla="*/ 12001 w 12001"/>
                  <a:gd name="connsiteY0" fmla="*/ 7451 h 15176"/>
                  <a:gd name="connsiteX1" fmla="*/ 5821 w 12001"/>
                  <a:gd name="connsiteY1" fmla="*/ 0 h 15176"/>
                  <a:gd name="connsiteX2" fmla="*/ 0 w 12001"/>
                  <a:gd name="connsiteY2" fmla="*/ 15176 h 15176"/>
                  <a:gd name="connsiteX3" fmla="*/ 9190 w 12001"/>
                  <a:gd name="connsiteY3" fmla="*/ 14097 h 15176"/>
                  <a:gd name="connsiteX4" fmla="*/ 12001 w 12001"/>
                  <a:gd name="connsiteY4" fmla="*/ 7451 h 15176"/>
                  <a:gd name="connsiteX0" fmla="*/ 12001 w 12001"/>
                  <a:gd name="connsiteY0" fmla="*/ 7451 h 24114"/>
                  <a:gd name="connsiteX1" fmla="*/ 5821 w 12001"/>
                  <a:gd name="connsiteY1" fmla="*/ 0 h 24114"/>
                  <a:gd name="connsiteX2" fmla="*/ 0 w 12001"/>
                  <a:gd name="connsiteY2" fmla="*/ 15176 h 24114"/>
                  <a:gd name="connsiteX3" fmla="*/ 4870 w 12001"/>
                  <a:gd name="connsiteY3" fmla="*/ 24114 h 24114"/>
                  <a:gd name="connsiteX4" fmla="*/ 12001 w 12001"/>
                  <a:gd name="connsiteY4" fmla="*/ 7451 h 24114"/>
                  <a:gd name="connsiteX0" fmla="*/ 14661 w 14661"/>
                  <a:gd name="connsiteY0" fmla="*/ 7451 h 24114"/>
                  <a:gd name="connsiteX1" fmla="*/ 8481 w 14661"/>
                  <a:gd name="connsiteY1" fmla="*/ 0 h 24114"/>
                  <a:gd name="connsiteX2" fmla="*/ 0 w 14661"/>
                  <a:gd name="connsiteY2" fmla="*/ 21372 h 24114"/>
                  <a:gd name="connsiteX3" fmla="*/ 7530 w 14661"/>
                  <a:gd name="connsiteY3" fmla="*/ 24114 h 24114"/>
                  <a:gd name="connsiteX4" fmla="*/ 14661 w 14661"/>
                  <a:gd name="connsiteY4" fmla="*/ 7451 h 24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1" h="24114">
                    <a:moveTo>
                      <a:pt x="14661" y="7451"/>
                    </a:moveTo>
                    <a:lnTo>
                      <a:pt x="8481" y="0"/>
                    </a:lnTo>
                    <a:lnTo>
                      <a:pt x="0" y="21372"/>
                    </a:lnTo>
                    <a:lnTo>
                      <a:pt x="7530" y="24114"/>
                    </a:lnTo>
                    <a:lnTo>
                      <a:pt x="14661" y="7451"/>
                    </a:lnTo>
                    <a:close/>
                  </a:path>
                </a:pathLst>
              </a:custGeom>
              <a:solidFill>
                <a:srgbClr val="FEFEFE"/>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grpSp>
            <p:nvGrpSpPr>
              <p:cNvPr id="357" name="Group 356"/>
              <p:cNvGrpSpPr/>
              <p:nvPr/>
            </p:nvGrpSpPr>
            <p:grpSpPr>
              <a:xfrm>
                <a:off x="7761499" y="4744550"/>
                <a:ext cx="496888" cy="934616"/>
                <a:chOff x="2305228" y="4612464"/>
                <a:chExt cx="574675" cy="982663"/>
              </a:xfrm>
            </p:grpSpPr>
            <p:sp>
              <p:nvSpPr>
                <p:cNvPr id="367" name="Freeform 5"/>
                <p:cNvSpPr>
                  <a:spLocks noEditPoints="1"/>
                </p:cNvSpPr>
                <p:nvPr/>
              </p:nvSpPr>
              <p:spPr bwMode="auto">
                <a:xfrm>
                  <a:off x="2305228" y="4612464"/>
                  <a:ext cx="574675" cy="982663"/>
                </a:xfrm>
                <a:custGeom>
                  <a:avLst/>
                  <a:gdLst>
                    <a:gd name="T0" fmla="*/ 58 w 65"/>
                    <a:gd name="T1" fmla="*/ 0 h 112"/>
                    <a:gd name="T2" fmla="*/ 8 w 65"/>
                    <a:gd name="T3" fmla="*/ 0 h 112"/>
                    <a:gd name="T4" fmla="*/ 0 w 65"/>
                    <a:gd name="T5" fmla="*/ 8 h 112"/>
                    <a:gd name="T6" fmla="*/ 0 w 65"/>
                    <a:gd name="T7" fmla="*/ 104 h 112"/>
                    <a:gd name="T8" fmla="*/ 8 w 65"/>
                    <a:gd name="T9" fmla="*/ 112 h 112"/>
                    <a:gd name="T10" fmla="*/ 58 w 65"/>
                    <a:gd name="T11" fmla="*/ 112 h 112"/>
                    <a:gd name="T12" fmla="*/ 65 w 65"/>
                    <a:gd name="T13" fmla="*/ 104 h 112"/>
                    <a:gd name="T14" fmla="*/ 65 w 65"/>
                    <a:gd name="T15" fmla="*/ 8 h 112"/>
                    <a:gd name="T16" fmla="*/ 58 w 65"/>
                    <a:gd name="T17" fmla="*/ 0 h 112"/>
                    <a:gd name="T18" fmla="*/ 25 w 65"/>
                    <a:gd name="T19" fmla="*/ 5 h 112"/>
                    <a:gd name="T20" fmla="*/ 41 w 65"/>
                    <a:gd name="T21" fmla="*/ 5 h 112"/>
                    <a:gd name="T22" fmla="*/ 41 w 65"/>
                    <a:gd name="T23" fmla="*/ 6 h 112"/>
                    <a:gd name="T24" fmla="*/ 41 w 65"/>
                    <a:gd name="T25" fmla="*/ 7 h 112"/>
                    <a:gd name="T26" fmla="*/ 25 w 65"/>
                    <a:gd name="T27" fmla="*/ 7 h 112"/>
                    <a:gd name="T28" fmla="*/ 24 w 65"/>
                    <a:gd name="T29" fmla="*/ 6 h 112"/>
                    <a:gd name="T30" fmla="*/ 25 w 65"/>
                    <a:gd name="T31" fmla="*/ 5 h 112"/>
                    <a:gd name="T32" fmla="*/ 33 w 65"/>
                    <a:gd name="T33" fmla="*/ 108 h 112"/>
                    <a:gd name="T34" fmla="*/ 29 w 65"/>
                    <a:gd name="T35" fmla="*/ 104 h 112"/>
                    <a:gd name="T36" fmla="*/ 33 w 65"/>
                    <a:gd name="T37" fmla="*/ 101 h 112"/>
                    <a:gd name="T38" fmla="*/ 36 w 65"/>
                    <a:gd name="T39" fmla="*/ 104 h 112"/>
                    <a:gd name="T40" fmla="*/ 33 w 65"/>
                    <a:gd name="T41" fmla="*/ 108 h 112"/>
                    <a:gd name="T42" fmla="*/ 60 w 65"/>
                    <a:gd name="T43" fmla="*/ 98 h 112"/>
                    <a:gd name="T44" fmla="*/ 5 w 65"/>
                    <a:gd name="T45" fmla="*/ 98 h 112"/>
                    <a:gd name="T46" fmla="*/ 5 w 65"/>
                    <a:gd name="T47" fmla="*/ 12 h 112"/>
                    <a:gd name="T48" fmla="*/ 60 w 65"/>
                    <a:gd name="T49" fmla="*/ 12 h 112"/>
                    <a:gd name="T50" fmla="*/ 60 w 65"/>
                    <a:gd name="T51" fmla="*/ 98 h 112"/>
                    <a:gd name="T52" fmla="*/ 60 w 65"/>
                    <a:gd name="T53" fmla="*/ 98 h 112"/>
                    <a:gd name="T54" fmla="*/ 60 w 65"/>
                    <a:gd name="T55"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112">
                      <a:moveTo>
                        <a:pt x="58" y="0"/>
                      </a:moveTo>
                      <a:cubicBezTo>
                        <a:pt x="8" y="0"/>
                        <a:pt x="8" y="0"/>
                        <a:pt x="8" y="0"/>
                      </a:cubicBezTo>
                      <a:cubicBezTo>
                        <a:pt x="3" y="0"/>
                        <a:pt x="0" y="3"/>
                        <a:pt x="0" y="8"/>
                      </a:cubicBezTo>
                      <a:cubicBezTo>
                        <a:pt x="0" y="104"/>
                        <a:pt x="0" y="104"/>
                        <a:pt x="0" y="104"/>
                      </a:cubicBezTo>
                      <a:cubicBezTo>
                        <a:pt x="0" y="109"/>
                        <a:pt x="3" y="112"/>
                        <a:pt x="8" y="112"/>
                      </a:cubicBezTo>
                      <a:cubicBezTo>
                        <a:pt x="58" y="112"/>
                        <a:pt x="58" y="112"/>
                        <a:pt x="58" y="112"/>
                      </a:cubicBezTo>
                      <a:cubicBezTo>
                        <a:pt x="62" y="112"/>
                        <a:pt x="65" y="109"/>
                        <a:pt x="65" y="104"/>
                      </a:cubicBezTo>
                      <a:cubicBezTo>
                        <a:pt x="65" y="8"/>
                        <a:pt x="65" y="8"/>
                        <a:pt x="65" y="8"/>
                      </a:cubicBezTo>
                      <a:cubicBezTo>
                        <a:pt x="65" y="3"/>
                        <a:pt x="62" y="0"/>
                        <a:pt x="58" y="0"/>
                      </a:cubicBezTo>
                      <a:close/>
                      <a:moveTo>
                        <a:pt x="25" y="5"/>
                      </a:moveTo>
                      <a:cubicBezTo>
                        <a:pt x="41" y="5"/>
                        <a:pt x="41" y="5"/>
                        <a:pt x="41" y="5"/>
                      </a:cubicBezTo>
                      <a:cubicBezTo>
                        <a:pt x="41" y="5"/>
                        <a:pt x="41" y="6"/>
                        <a:pt x="41" y="6"/>
                      </a:cubicBezTo>
                      <a:cubicBezTo>
                        <a:pt x="41" y="7"/>
                        <a:pt x="41" y="7"/>
                        <a:pt x="41" y="7"/>
                      </a:cubicBezTo>
                      <a:cubicBezTo>
                        <a:pt x="25" y="7"/>
                        <a:pt x="25" y="7"/>
                        <a:pt x="25" y="7"/>
                      </a:cubicBezTo>
                      <a:cubicBezTo>
                        <a:pt x="24" y="7"/>
                        <a:pt x="24" y="7"/>
                        <a:pt x="24" y="6"/>
                      </a:cubicBezTo>
                      <a:cubicBezTo>
                        <a:pt x="24" y="6"/>
                        <a:pt x="24" y="5"/>
                        <a:pt x="25" y="5"/>
                      </a:cubicBezTo>
                      <a:close/>
                      <a:moveTo>
                        <a:pt x="33" y="108"/>
                      </a:moveTo>
                      <a:cubicBezTo>
                        <a:pt x="30" y="108"/>
                        <a:pt x="29" y="107"/>
                        <a:pt x="29" y="104"/>
                      </a:cubicBezTo>
                      <a:cubicBezTo>
                        <a:pt x="29" y="102"/>
                        <a:pt x="30" y="101"/>
                        <a:pt x="33" y="101"/>
                      </a:cubicBezTo>
                      <a:cubicBezTo>
                        <a:pt x="35" y="101"/>
                        <a:pt x="36" y="102"/>
                        <a:pt x="36" y="104"/>
                      </a:cubicBezTo>
                      <a:cubicBezTo>
                        <a:pt x="36" y="107"/>
                        <a:pt x="35" y="108"/>
                        <a:pt x="33" y="108"/>
                      </a:cubicBezTo>
                      <a:close/>
                      <a:moveTo>
                        <a:pt x="60" y="98"/>
                      </a:moveTo>
                      <a:cubicBezTo>
                        <a:pt x="5" y="98"/>
                        <a:pt x="5" y="98"/>
                        <a:pt x="5" y="98"/>
                      </a:cubicBezTo>
                      <a:cubicBezTo>
                        <a:pt x="5" y="12"/>
                        <a:pt x="5" y="12"/>
                        <a:pt x="5" y="12"/>
                      </a:cubicBezTo>
                      <a:cubicBezTo>
                        <a:pt x="60" y="12"/>
                        <a:pt x="60" y="12"/>
                        <a:pt x="60" y="12"/>
                      </a:cubicBezTo>
                      <a:lnTo>
                        <a:pt x="60" y="98"/>
                      </a:lnTo>
                      <a:close/>
                      <a:moveTo>
                        <a:pt x="60" y="98"/>
                      </a:moveTo>
                      <a:cubicBezTo>
                        <a:pt x="60" y="98"/>
                        <a:pt x="60" y="98"/>
                        <a:pt x="60"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68" name="Rectangle 367"/>
                <p:cNvSpPr/>
                <p:nvPr/>
              </p:nvSpPr>
              <p:spPr>
                <a:xfrm>
                  <a:off x="2347565" y="4715899"/>
                  <a:ext cx="489107" cy="757801"/>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sp>
            <p:nvSpPr>
              <p:cNvPr id="358" name="Freeform 297"/>
              <p:cNvSpPr>
                <a:spLocks/>
              </p:cNvSpPr>
              <p:nvPr/>
            </p:nvSpPr>
            <p:spPr bwMode="auto">
              <a:xfrm rot="21000879">
                <a:off x="7966791" y="5208530"/>
                <a:ext cx="382358" cy="222363"/>
              </a:xfrm>
              <a:custGeom>
                <a:avLst/>
                <a:gdLst>
                  <a:gd name="T0" fmla="*/ 296 w 306"/>
                  <a:gd name="T1" fmla="*/ 53 h 189"/>
                  <a:gd name="T2" fmla="*/ 296 w 306"/>
                  <a:gd name="T3" fmla="*/ 53 h 189"/>
                  <a:gd name="T4" fmla="*/ 253 w 306"/>
                  <a:gd name="T5" fmla="*/ 131 h 189"/>
                  <a:gd name="T6" fmla="*/ 89 w 306"/>
                  <a:gd name="T7" fmla="*/ 180 h 189"/>
                  <a:gd name="T8" fmla="*/ 10 w 306"/>
                  <a:gd name="T9" fmla="*/ 137 h 189"/>
                  <a:gd name="T10" fmla="*/ 10 w 306"/>
                  <a:gd name="T11" fmla="*/ 137 h 189"/>
                  <a:gd name="T12" fmla="*/ 53 w 306"/>
                  <a:gd name="T13" fmla="*/ 58 h 189"/>
                  <a:gd name="T14" fmla="*/ 217 w 306"/>
                  <a:gd name="T15" fmla="*/ 10 h 189"/>
                  <a:gd name="T16" fmla="*/ 296 w 306"/>
                  <a:gd name="T17" fmla="*/ 5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189">
                    <a:moveTo>
                      <a:pt x="296" y="53"/>
                    </a:moveTo>
                    <a:cubicBezTo>
                      <a:pt x="296" y="53"/>
                      <a:pt x="296" y="53"/>
                      <a:pt x="296" y="53"/>
                    </a:cubicBezTo>
                    <a:cubicBezTo>
                      <a:pt x="306" y="86"/>
                      <a:pt x="287" y="121"/>
                      <a:pt x="253" y="131"/>
                    </a:cubicBezTo>
                    <a:cubicBezTo>
                      <a:pt x="89" y="180"/>
                      <a:pt x="89" y="180"/>
                      <a:pt x="89" y="180"/>
                    </a:cubicBezTo>
                    <a:cubicBezTo>
                      <a:pt x="55" y="189"/>
                      <a:pt x="20" y="170"/>
                      <a:pt x="10" y="137"/>
                    </a:cubicBezTo>
                    <a:cubicBezTo>
                      <a:pt x="10" y="137"/>
                      <a:pt x="10" y="137"/>
                      <a:pt x="10" y="137"/>
                    </a:cubicBezTo>
                    <a:cubicBezTo>
                      <a:pt x="0" y="103"/>
                      <a:pt x="20" y="68"/>
                      <a:pt x="53" y="58"/>
                    </a:cubicBezTo>
                    <a:cubicBezTo>
                      <a:pt x="217" y="10"/>
                      <a:pt x="217" y="10"/>
                      <a:pt x="217" y="10"/>
                    </a:cubicBezTo>
                    <a:cubicBezTo>
                      <a:pt x="251" y="0"/>
                      <a:pt x="286" y="19"/>
                      <a:pt x="296" y="53"/>
                    </a:cubicBezTo>
                    <a:close/>
                  </a:path>
                </a:pathLst>
              </a:custGeom>
              <a:solidFill>
                <a:srgbClr val="FAC3A8"/>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59" name="Freeform 298"/>
              <p:cNvSpPr>
                <a:spLocks/>
              </p:cNvSpPr>
              <p:nvPr/>
            </p:nvSpPr>
            <p:spPr bwMode="auto">
              <a:xfrm rot="21000879">
                <a:off x="7991562" y="5307047"/>
                <a:ext cx="139039" cy="127065"/>
              </a:xfrm>
              <a:custGeom>
                <a:avLst/>
                <a:gdLst>
                  <a:gd name="T0" fmla="*/ 111 w 111"/>
                  <a:gd name="T1" fmla="*/ 89 h 110"/>
                  <a:gd name="T2" fmla="*/ 67 w 111"/>
                  <a:gd name="T3" fmla="*/ 102 h 110"/>
                  <a:gd name="T4" fmla="*/ 9 w 111"/>
                  <a:gd name="T5" fmla="*/ 74 h 110"/>
                  <a:gd name="T6" fmla="*/ 6 w 111"/>
                  <a:gd name="T7" fmla="*/ 64 h 110"/>
                  <a:gd name="T8" fmla="*/ 41 w 111"/>
                  <a:gd name="T9" fmla="*/ 13 h 110"/>
                  <a:gd name="T10" fmla="*/ 84 w 111"/>
                  <a:gd name="T11" fmla="*/ 0 h 110"/>
                  <a:gd name="T12" fmla="*/ 111 w 111"/>
                  <a:gd name="T13" fmla="*/ 89 h 110"/>
                </a:gdLst>
                <a:ahLst/>
                <a:cxnLst>
                  <a:cxn ang="0">
                    <a:pos x="T0" y="T1"/>
                  </a:cxn>
                  <a:cxn ang="0">
                    <a:pos x="T2" y="T3"/>
                  </a:cxn>
                  <a:cxn ang="0">
                    <a:pos x="T4" y="T5"/>
                  </a:cxn>
                  <a:cxn ang="0">
                    <a:pos x="T6" y="T7"/>
                  </a:cxn>
                  <a:cxn ang="0">
                    <a:pos x="T8" y="T9"/>
                  </a:cxn>
                  <a:cxn ang="0">
                    <a:pos x="T10" y="T11"/>
                  </a:cxn>
                  <a:cxn ang="0">
                    <a:pos x="T12" y="T13"/>
                  </a:cxn>
                </a:cxnLst>
                <a:rect l="0" t="0" r="r" b="b"/>
                <a:pathLst>
                  <a:path w="111" h="110">
                    <a:moveTo>
                      <a:pt x="111" y="89"/>
                    </a:moveTo>
                    <a:cubicBezTo>
                      <a:pt x="67" y="102"/>
                      <a:pt x="67" y="102"/>
                      <a:pt x="67" y="102"/>
                    </a:cubicBezTo>
                    <a:cubicBezTo>
                      <a:pt x="40" y="110"/>
                      <a:pt x="15" y="95"/>
                      <a:pt x="9" y="74"/>
                    </a:cubicBezTo>
                    <a:cubicBezTo>
                      <a:pt x="6" y="64"/>
                      <a:pt x="6" y="64"/>
                      <a:pt x="6" y="64"/>
                    </a:cubicBezTo>
                    <a:cubicBezTo>
                      <a:pt x="0" y="43"/>
                      <a:pt x="14" y="20"/>
                      <a:pt x="41" y="13"/>
                    </a:cubicBezTo>
                    <a:cubicBezTo>
                      <a:pt x="84" y="0"/>
                      <a:pt x="84" y="0"/>
                      <a:pt x="84" y="0"/>
                    </a:cubicBezTo>
                    <a:lnTo>
                      <a:pt x="111" y="89"/>
                    </a:lnTo>
                    <a:close/>
                  </a:path>
                </a:pathLst>
              </a:custGeom>
              <a:solidFill>
                <a:srgbClr val="F36622">
                  <a:lumMod val="20000"/>
                  <a:lumOff val="80000"/>
                </a:srgb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60" name="Freeform 299"/>
              <p:cNvSpPr>
                <a:spLocks/>
              </p:cNvSpPr>
              <p:nvPr/>
            </p:nvSpPr>
            <p:spPr bwMode="auto">
              <a:xfrm rot="21000879">
                <a:off x="7918240" y="5070765"/>
                <a:ext cx="391050" cy="222363"/>
              </a:xfrm>
              <a:custGeom>
                <a:avLst/>
                <a:gdLst>
                  <a:gd name="T0" fmla="*/ 296 w 306"/>
                  <a:gd name="T1" fmla="*/ 53 h 190"/>
                  <a:gd name="T2" fmla="*/ 296 w 306"/>
                  <a:gd name="T3" fmla="*/ 53 h 190"/>
                  <a:gd name="T4" fmla="*/ 253 w 306"/>
                  <a:gd name="T5" fmla="*/ 132 h 190"/>
                  <a:gd name="T6" fmla="*/ 88 w 306"/>
                  <a:gd name="T7" fmla="*/ 180 h 190"/>
                  <a:gd name="T8" fmla="*/ 10 w 306"/>
                  <a:gd name="T9" fmla="*/ 137 h 190"/>
                  <a:gd name="T10" fmla="*/ 10 w 306"/>
                  <a:gd name="T11" fmla="*/ 137 h 190"/>
                  <a:gd name="T12" fmla="*/ 53 w 306"/>
                  <a:gd name="T13" fmla="*/ 59 h 190"/>
                  <a:gd name="T14" fmla="*/ 217 w 306"/>
                  <a:gd name="T15" fmla="*/ 10 h 190"/>
                  <a:gd name="T16" fmla="*/ 296 w 306"/>
                  <a:gd name="T17" fmla="*/ 5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190">
                    <a:moveTo>
                      <a:pt x="296" y="53"/>
                    </a:moveTo>
                    <a:cubicBezTo>
                      <a:pt x="296" y="53"/>
                      <a:pt x="296" y="53"/>
                      <a:pt x="296" y="53"/>
                    </a:cubicBezTo>
                    <a:cubicBezTo>
                      <a:pt x="306" y="87"/>
                      <a:pt x="286" y="122"/>
                      <a:pt x="253" y="132"/>
                    </a:cubicBezTo>
                    <a:cubicBezTo>
                      <a:pt x="88" y="180"/>
                      <a:pt x="88" y="180"/>
                      <a:pt x="88" y="180"/>
                    </a:cubicBezTo>
                    <a:cubicBezTo>
                      <a:pt x="55" y="190"/>
                      <a:pt x="20" y="171"/>
                      <a:pt x="10" y="137"/>
                    </a:cubicBezTo>
                    <a:cubicBezTo>
                      <a:pt x="10" y="137"/>
                      <a:pt x="10" y="137"/>
                      <a:pt x="10" y="137"/>
                    </a:cubicBezTo>
                    <a:cubicBezTo>
                      <a:pt x="0" y="104"/>
                      <a:pt x="19" y="68"/>
                      <a:pt x="53" y="59"/>
                    </a:cubicBezTo>
                    <a:cubicBezTo>
                      <a:pt x="217" y="10"/>
                      <a:pt x="217" y="10"/>
                      <a:pt x="217" y="10"/>
                    </a:cubicBezTo>
                    <a:cubicBezTo>
                      <a:pt x="251" y="0"/>
                      <a:pt x="286" y="20"/>
                      <a:pt x="296" y="53"/>
                    </a:cubicBezTo>
                    <a:close/>
                  </a:path>
                </a:pathLst>
              </a:custGeom>
              <a:solidFill>
                <a:srgbClr val="FAC3A8"/>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61" name="Freeform 300"/>
              <p:cNvSpPr>
                <a:spLocks/>
              </p:cNvSpPr>
              <p:nvPr/>
            </p:nvSpPr>
            <p:spPr bwMode="auto">
              <a:xfrm rot="21000879">
                <a:off x="7950328" y="5160601"/>
                <a:ext cx="139039" cy="127065"/>
              </a:xfrm>
              <a:custGeom>
                <a:avLst/>
                <a:gdLst>
                  <a:gd name="T0" fmla="*/ 110 w 110"/>
                  <a:gd name="T1" fmla="*/ 90 h 110"/>
                  <a:gd name="T2" fmla="*/ 66 w 110"/>
                  <a:gd name="T3" fmla="*/ 103 h 110"/>
                  <a:gd name="T4" fmla="*/ 9 w 110"/>
                  <a:gd name="T5" fmla="*/ 75 h 110"/>
                  <a:gd name="T6" fmla="*/ 6 w 110"/>
                  <a:gd name="T7" fmla="*/ 64 h 110"/>
                  <a:gd name="T8" fmla="*/ 40 w 110"/>
                  <a:gd name="T9" fmla="*/ 13 h 110"/>
                  <a:gd name="T10" fmla="*/ 84 w 110"/>
                  <a:gd name="T11" fmla="*/ 0 h 110"/>
                  <a:gd name="T12" fmla="*/ 110 w 110"/>
                  <a:gd name="T13" fmla="*/ 90 h 110"/>
                </a:gdLst>
                <a:ahLst/>
                <a:cxnLst>
                  <a:cxn ang="0">
                    <a:pos x="T0" y="T1"/>
                  </a:cxn>
                  <a:cxn ang="0">
                    <a:pos x="T2" y="T3"/>
                  </a:cxn>
                  <a:cxn ang="0">
                    <a:pos x="T4" y="T5"/>
                  </a:cxn>
                  <a:cxn ang="0">
                    <a:pos x="T6" y="T7"/>
                  </a:cxn>
                  <a:cxn ang="0">
                    <a:pos x="T8" y="T9"/>
                  </a:cxn>
                  <a:cxn ang="0">
                    <a:pos x="T10" y="T11"/>
                  </a:cxn>
                  <a:cxn ang="0">
                    <a:pos x="T12" y="T13"/>
                  </a:cxn>
                </a:cxnLst>
                <a:rect l="0" t="0" r="r" b="b"/>
                <a:pathLst>
                  <a:path w="110" h="110">
                    <a:moveTo>
                      <a:pt x="110" y="90"/>
                    </a:moveTo>
                    <a:cubicBezTo>
                      <a:pt x="66" y="103"/>
                      <a:pt x="66" y="103"/>
                      <a:pt x="66" y="103"/>
                    </a:cubicBezTo>
                    <a:cubicBezTo>
                      <a:pt x="40" y="110"/>
                      <a:pt x="15" y="96"/>
                      <a:pt x="9" y="75"/>
                    </a:cubicBezTo>
                    <a:cubicBezTo>
                      <a:pt x="6" y="64"/>
                      <a:pt x="6" y="64"/>
                      <a:pt x="6" y="64"/>
                    </a:cubicBezTo>
                    <a:cubicBezTo>
                      <a:pt x="0" y="44"/>
                      <a:pt x="13" y="21"/>
                      <a:pt x="40" y="13"/>
                    </a:cubicBezTo>
                    <a:cubicBezTo>
                      <a:pt x="84" y="0"/>
                      <a:pt x="84" y="0"/>
                      <a:pt x="84" y="0"/>
                    </a:cubicBezTo>
                    <a:lnTo>
                      <a:pt x="110" y="90"/>
                    </a:lnTo>
                    <a:close/>
                  </a:path>
                </a:pathLst>
              </a:custGeom>
              <a:solidFill>
                <a:srgbClr val="F36622">
                  <a:lumMod val="20000"/>
                  <a:lumOff val="80000"/>
                </a:srgb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62" name="Freeform 301"/>
              <p:cNvSpPr>
                <a:spLocks/>
              </p:cNvSpPr>
              <p:nvPr/>
            </p:nvSpPr>
            <p:spPr bwMode="auto">
              <a:xfrm rot="21000879">
                <a:off x="8000357" y="5366115"/>
                <a:ext cx="364978" cy="214424"/>
              </a:xfrm>
              <a:custGeom>
                <a:avLst/>
                <a:gdLst>
                  <a:gd name="T0" fmla="*/ 276 w 286"/>
                  <a:gd name="T1" fmla="*/ 52 h 183"/>
                  <a:gd name="T2" fmla="*/ 276 w 286"/>
                  <a:gd name="T3" fmla="*/ 52 h 183"/>
                  <a:gd name="T4" fmla="*/ 233 w 286"/>
                  <a:gd name="T5" fmla="*/ 131 h 183"/>
                  <a:gd name="T6" fmla="*/ 89 w 286"/>
                  <a:gd name="T7" fmla="*/ 173 h 183"/>
                  <a:gd name="T8" fmla="*/ 10 w 286"/>
                  <a:gd name="T9" fmla="*/ 130 h 183"/>
                  <a:gd name="T10" fmla="*/ 10 w 286"/>
                  <a:gd name="T11" fmla="*/ 130 h 183"/>
                  <a:gd name="T12" fmla="*/ 53 w 286"/>
                  <a:gd name="T13" fmla="*/ 52 h 183"/>
                  <a:gd name="T14" fmla="*/ 197 w 286"/>
                  <a:gd name="T15" fmla="*/ 9 h 183"/>
                  <a:gd name="T16" fmla="*/ 276 w 286"/>
                  <a:gd name="T17" fmla="*/ 5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183">
                    <a:moveTo>
                      <a:pt x="276" y="52"/>
                    </a:moveTo>
                    <a:cubicBezTo>
                      <a:pt x="276" y="52"/>
                      <a:pt x="276" y="52"/>
                      <a:pt x="276" y="52"/>
                    </a:cubicBezTo>
                    <a:cubicBezTo>
                      <a:pt x="286" y="86"/>
                      <a:pt x="266" y="121"/>
                      <a:pt x="233" y="131"/>
                    </a:cubicBezTo>
                    <a:cubicBezTo>
                      <a:pt x="89" y="173"/>
                      <a:pt x="89" y="173"/>
                      <a:pt x="89" y="173"/>
                    </a:cubicBezTo>
                    <a:cubicBezTo>
                      <a:pt x="56" y="183"/>
                      <a:pt x="20" y="164"/>
                      <a:pt x="10" y="130"/>
                    </a:cubicBezTo>
                    <a:cubicBezTo>
                      <a:pt x="10" y="130"/>
                      <a:pt x="10" y="130"/>
                      <a:pt x="10" y="130"/>
                    </a:cubicBezTo>
                    <a:cubicBezTo>
                      <a:pt x="0" y="97"/>
                      <a:pt x="20" y="62"/>
                      <a:pt x="53" y="52"/>
                    </a:cubicBezTo>
                    <a:cubicBezTo>
                      <a:pt x="197" y="9"/>
                      <a:pt x="197" y="9"/>
                      <a:pt x="197" y="9"/>
                    </a:cubicBezTo>
                    <a:cubicBezTo>
                      <a:pt x="231" y="0"/>
                      <a:pt x="266" y="19"/>
                      <a:pt x="276" y="52"/>
                    </a:cubicBezTo>
                    <a:close/>
                  </a:path>
                </a:pathLst>
              </a:custGeom>
              <a:solidFill>
                <a:srgbClr val="FAC3A8"/>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63" name="Freeform 302"/>
              <p:cNvSpPr>
                <a:spLocks/>
              </p:cNvSpPr>
              <p:nvPr/>
            </p:nvSpPr>
            <p:spPr bwMode="auto">
              <a:xfrm rot="21000879">
                <a:off x="8024300" y="5455112"/>
                <a:ext cx="139039" cy="127065"/>
              </a:xfrm>
              <a:custGeom>
                <a:avLst/>
                <a:gdLst>
                  <a:gd name="T0" fmla="*/ 111 w 111"/>
                  <a:gd name="T1" fmla="*/ 90 h 111"/>
                  <a:gd name="T2" fmla="*/ 67 w 111"/>
                  <a:gd name="T3" fmla="*/ 103 h 111"/>
                  <a:gd name="T4" fmla="*/ 9 w 111"/>
                  <a:gd name="T5" fmla="*/ 75 h 111"/>
                  <a:gd name="T6" fmla="*/ 6 w 111"/>
                  <a:gd name="T7" fmla="*/ 65 h 111"/>
                  <a:gd name="T8" fmla="*/ 41 w 111"/>
                  <a:gd name="T9" fmla="*/ 13 h 111"/>
                  <a:gd name="T10" fmla="*/ 85 w 111"/>
                  <a:gd name="T11" fmla="*/ 0 h 111"/>
                  <a:gd name="T12" fmla="*/ 111 w 111"/>
                  <a:gd name="T13" fmla="*/ 90 h 111"/>
                </a:gdLst>
                <a:ahLst/>
                <a:cxnLst>
                  <a:cxn ang="0">
                    <a:pos x="T0" y="T1"/>
                  </a:cxn>
                  <a:cxn ang="0">
                    <a:pos x="T2" y="T3"/>
                  </a:cxn>
                  <a:cxn ang="0">
                    <a:pos x="T4" y="T5"/>
                  </a:cxn>
                  <a:cxn ang="0">
                    <a:pos x="T6" y="T7"/>
                  </a:cxn>
                  <a:cxn ang="0">
                    <a:pos x="T8" y="T9"/>
                  </a:cxn>
                  <a:cxn ang="0">
                    <a:pos x="T10" y="T11"/>
                  </a:cxn>
                  <a:cxn ang="0">
                    <a:pos x="T12" y="T13"/>
                  </a:cxn>
                </a:cxnLst>
                <a:rect l="0" t="0" r="r" b="b"/>
                <a:pathLst>
                  <a:path w="111" h="111">
                    <a:moveTo>
                      <a:pt x="111" y="90"/>
                    </a:moveTo>
                    <a:cubicBezTo>
                      <a:pt x="67" y="103"/>
                      <a:pt x="67" y="103"/>
                      <a:pt x="67" y="103"/>
                    </a:cubicBezTo>
                    <a:cubicBezTo>
                      <a:pt x="40" y="111"/>
                      <a:pt x="15" y="96"/>
                      <a:pt x="9" y="75"/>
                    </a:cubicBezTo>
                    <a:cubicBezTo>
                      <a:pt x="6" y="65"/>
                      <a:pt x="6" y="65"/>
                      <a:pt x="6" y="65"/>
                    </a:cubicBezTo>
                    <a:cubicBezTo>
                      <a:pt x="0" y="44"/>
                      <a:pt x="14" y="21"/>
                      <a:pt x="41" y="13"/>
                    </a:cubicBezTo>
                    <a:cubicBezTo>
                      <a:pt x="85" y="0"/>
                      <a:pt x="85" y="0"/>
                      <a:pt x="85" y="0"/>
                    </a:cubicBezTo>
                    <a:lnTo>
                      <a:pt x="111" y="90"/>
                    </a:lnTo>
                    <a:close/>
                  </a:path>
                </a:pathLst>
              </a:custGeom>
              <a:solidFill>
                <a:srgbClr val="F36622">
                  <a:lumMod val="20000"/>
                  <a:lumOff val="80000"/>
                </a:srgb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64" name="Freeform 303"/>
              <p:cNvSpPr>
                <a:spLocks/>
              </p:cNvSpPr>
              <p:nvPr/>
            </p:nvSpPr>
            <p:spPr bwMode="auto">
              <a:xfrm rot="21000879">
                <a:off x="8049832" y="5514211"/>
                <a:ext cx="330218" cy="206480"/>
              </a:xfrm>
              <a:custGeom>
                <a:avLst/>
                <a:gdLst>
                  <a:gd name="T0" fmla="*/ 249 w 259"/>
                  <a:gd name="T1" fmla="*/ 53 h 176"/>
                  <a:gd name="T2" fmla="*/ 249 w 259"/>
                  <a:gd name="T3" fmla="*/ 53 h 176"/>
                  <a:gd name="T4" fmla="*/ 206 w 259"/>
                  <a:gd name="T5" fmla="*/ 132 h 176"/>
                  <a:gd name="T6" fmla="*/ 88 w 259"/>
                  <a:gd name="T7" fmla="*/ 166 h 176"/>
                  <a:gd name="T8" fmla="*/ 9 w 259"/>
                  <a:gd name="T9" fmla="*/ 123 h 176"/>
                  <a:gd name="T10" fmla="*/ 9 w 259"/>
                  <a:gd name="T11" fmla="*/ 123 h 176"/>
                  <a:gd name="T12" fmla="*/ 52 w 259"/>
                  <a:gd name="T13" fmla="*/ 45 h 176"/>
                  <a:gd name="T14" fmla="*/ 170 w 259"/>
                  <a:gd name="T15" fmla="*/ 10 h 176"/>
                  <a:gd name="T16" fmla="*/ 249 w 259"/>
                  <a:gd name="T17"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76">
                    <a:moveTo>
                      <a:pt x="249" y="53"/>
                    </a:moveTo>
                    <a:cubicBezTo>
                      <a:pt x="249" y="53"/>
                      <a:pt x="249" y="53"/>
                      <a:pt x="249" y="53"/>
                    </a:cubicBezTo>
                    <a:cubicBezTo>
                      <a:pt x="259" y="86"/>
                      <a:pt x="239" y="122"/>
                      <a:pt x="206" y="132"/>
                    </a:cubicBezTo>
                    <a:cubicBezTo>
                      <a:pt x="88" y="166"/>
                      <a:pt x="88" y="166"/>
                      <a:pt x="88" y="166"/>
                    </a:cubicBezTo>
                    <a:cubicBezTo>
                      <a:pt x="55" y="176"/>
                      <a:pt x="19" y="157"/>
                      <a:pt x="9" y="123"/>
                    </a:cubicBezTo>
                    <a:cubicBezTo>
                      <a:pt x="9" y="123"/>
                      <a:pt x="9" y="123"/>
                      <a:pt x="9" y="123"/>
                    </a:cubicBezTo>
                    <a:cubicBezTo>
                      <a:pt x="0" y="90"/>
                      <a:pt x="19" y="55"/>
                      <a:pt x="52" y="45"/>
                    </a:cubicBezTo>
                    <a:cubicBezTo>
                      <a:pt x="170" y="10"/>
                      <a:pt x="170" y="10"/>
                      <a:pt x="170" y="10"/>
                    </a:cubicBezTo>
                    <a:cubicBezTo>
                      <a:pt x="204" y="0"/>
                      <a:pt x="239" y="20"/>
                      <a:pt x="249" y="53"/>
                    </a:cubicBezTo>
                    <a:close/>
                  </a:path>
                </a:pathLst>
              </a:custGeom>
              <a:solidFill>
                <a:srgbClr val="FAC3A8"/>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65" name="Freeform 304"/>
              <p:cNvSpPr>
                <a:spLocks/>
              </p:cNvSpPr>
              <p:nvPr/>
            </p:nvSpPr>
            <p:spPr bwMode="auto">
              <a:xfrm rot="21000879">
                <a:off x="8072659" y="5591264"/>
                <a:ext cx="147732" cy="127065"/>
              </a:xfrm>
              <a:custGeom>
                <a:avLst/>
                <a:gdLst>
                  <a:gd name="T0" fmla="*/ 111 w 111"/>
                  <a:gd name="T1" fmla="*/ 90 h 110"/>
                  <a:gd name="T2" fmla="*/ 67 w 111"/>
                  <a:gd name="T3" fmla="*/ 103 h 110"/>
                  <a:gd name="T4" fmla="*/ 10 w 111"/>
                  <a:gd name="T5" fmla="*/ 75 h 110"/>
                  <a:gd name="T6" fmla="*/ 6 w 111"/>
                  <a:gd name="T7" fmla="*/ 65 h 110"/>
                  <a:gd name="T8" fmla="*/ 41 w 111"/>
                  <a:gd name="T9" fmla="*/ 13 h 110"/>
                  <a:gd name="T10" fmla="*/ 85 w 111"/>
                  <a:gd name="T11" fmla="*/ 0 h 110"/>
                  <a:gd name="T12" fmla="*/ 111 w 111"/>
                  <a:gd name="T13" fmla="*/ 90 h 110"/>
                </a:gdLst>
                <a:ahLst/>
                <a:cxnLst>
                  <a:cxn ang="0">
                    <a:pos x="T0" y="T1"/>
                  </a:cxn>
                  <a:cxn ang="0">
                    <a:pos x="T2" y="T3"/>
                  </a:cxn>
                  <a:cxn ang="0">
                    <a:pos x="T4" y="T5"/>
                  </a:cxn>
                  <a:cxn ang="0">
                    <a:pos x="T6" y="T7"/>
                  </a:cxn>
                  <a:cxn ang="0">
                    <a:pos x="T8" y="T9"/>
                  </a:cxn>
                  <a:cxn ang="0">
                    <a:pos x="T10" y="T11"/>
                  </a:cxn>
                  <a:cxn ang="0">
                    <a:pos x="T12" y="T13"/>
                  </a:cxn>
                </a:cxnLst>
                <a:rect l="0" t="0" r="r" b="b"/>
                <a:pathLst>
                  <a:path w="111" h="110">
                    <a:moveTo>
                      <a:pt x="111" y="90"/>
                    </a:moveTo>
                    <a:cubicBezTo>
                      <a:pt x="67" y="103"/>
                      <a:pt x="67" y="103"/>
                      <a:pt x="67" y="103"/>
                    </a:cubicBezTo>
                    <a:cubicBezTo>
                      <a:pt x="40" y="110"/>
                      <a:pt x="16" y="96"/>
                      <a:pt x="10" y="75"/>
                    </a:cubicBezTo>
                    <a:cubicBezTo>
                      <a:pt x="6" y="65"/>
                      <a:pt x="6" y="65"/>
                      <a:pt x="6" y="65"/>
                    </a:cubicBezTo>
                    <a:cubicBezTo>
                      <a:pt x="0" y="44"/>
                      <a:pt x="14" y="21"/>
                      <a:pt x="41" y="13"/>
                    </a:cubicBezTo>
                    <a:cubicBezTo>
                      <a:pt x="85" y="0"/>
                      <a:pt x="85" y="0"/>
                      <a:pt x="85" y="0"/>
                    </a:cubicBezTo>
                    <a:lnTo>
                      <a:pt x="111" y="90"/>
                    </a:lnTo>
                    <a:close/>
                  </a:path>
                </a:pathLst>
              </a:custGeom>
              <a:solidFill>
                <a:srgbClr val="F36622">
                  <a:lumMod val="20000"/>
                  <a:lumOff val="80000"/>
                </a:srgb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sp>
            <p:nvSpPr>
              <p:cNvPr id="366" name="Freeform 305"/>
              <p:cNvSpPr>
                <a:spLocks/>
              </p:cNvSpPr>
              <p:nvPr/>
            </p:nvSpPr>
            <p:spPr bwMode="auto">
              <a:xfrm rot="21000879">
                <a:off x="7590223" y="5114925"/>
                <a:ext cx="564849" cy="293839"/>
              </a:xfrm>
              <a:custGeom>
                <a:avLst/>
                <a:gdLst>
                  <a:gd name="T0" fmla="*/ 0 w 447"/>
                  <a:gd name="T1" fmla="*/ 240 h 250"/>
                  <a:gd name="T2" fmla="*/ 44 w 447"/>
                  <a:gd name="T3" fmla="*/ 146 h 250"/>
                  <a:gd name="T4" fmla="*/ 164 w 447"/>
                  <a:gd name="T5" fmla="*/ 25 h 250"/>
                  <a:gd name="T6" fmla="*/ 224 w 447"/>
                  <a:gd name="T7" fmla="*/ 0 h 250"/>
                  <a:gd name="T8" fmla="*/ 389 w 447"/>
                  <a:gd name="T9" fmla="*/ 1 h 250"/>
                  <a:gd name="T10" fmla="*/ 441 w 447"/>
                  <a:gd name="T11" fmla="*/ 76 h 250"/>
                  <a:gd name="T12" fmla="*/ 367 w 447"/>
                  <a:gd name="T13" fmla="*/ 128 h 250"/>
                  <a:gd name="T14" fmla="*/ 258 w 447"/>
                  <a:gd name="T15" fmla="*/ 127 h 250"/>
                  <a:gd name="T16" fmla="*/ 194 w 447"/>
                  <a:gd name="T17" fmla="*/ 206 h 250"/>
                  <a:gd name="T18" fmla="*/ 167 w 447"/>
                  <a:gd name="T19" fmla="*/ 232 h 250"/>
                  <a:gd name="T20" fmla="*/ 104 w 447"/>
                  <a:gd name="T21" fmla="*/ 250 h 250"/>
                  <a:gd name="T22" fmla="*/ 0 w 447"/>
                  <a:gd name="T23" fmla="*/ 24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250">
                    <a:moveTo>
                      <a:pt x="0" y="240"/>
                    </a:moveTo>
                    <a:cubicBezTo>
                      <a:pt x="0" y="205"/>
                      <a:pt x="18" y="171"/>
                      <a:pt x="44" y="146"/>
                    </a:cubicBezTo>
                    <a:cubicBezTo>
                      <a:pt x="164" y="25"/>
                      <a:pt x="164" y="25"/>
                      <a:pt x="164" y="25"/>
                    </a:cubicBezTo>
                    <a:cubicBezTo>
                      <a:pt x="180" y="9"/>
                      <a:pt x="202" y="0"/>
                      <a:pt x="224" y="0"/>
                    </a:cubicBezTo>
                    <a:cubicBezTo>
                      <a:pt x="389" y="1"/>
                      <a:pt x="389" y="1"/>
                      <a:pt x="389" y="1"/>
                    </a:cubicBezTo>
                    <a:cubicBezTo>
                      <a:pt x="424" y="7"/>
                      <a:pt x="447" y="41"/>
                      <a:pt x="441" y="76"/>
                    </a:cubicBezTo>
                    <a:cubicBezTo>
                      <a:pt x="435" y="111"/>
                      <a:pt x="402" y="134"/>
                      <a:pt x="367" y="128"/>
                    </a:cubicBezTo>
                    <a:cubicBezTo>
                      <a:pt x="258" y="127"/>
                      <a:pt x="258" y="127"/>
                      <a:pt x="258" y="127"/>
                    </a:cubicBezTo>
                    <a:cubicBezTo>
                      <a:pt x="194" y="206"/>
                      <a:pt x="194" y="206"/>
                      <a:pt x="194" y="206"/>
                    </a:cubicBezTo>
                    <a:cubicBezTo>
                      <a:pt x="185" y="216"/>
                      <a:pt x="153" y="237"/>
                      <a:pt x="167" y="232"/>
                    </a:cubicBezTo>
                    <a:cubicBezTo>
                      <a:pt x="104" y="250"/>
                      <a:pt x="104" y="250"/>
                      <a:pt x="104" y="250"/>
                    </a:cubicBezTo>
                    <a:lnTo>
                      <a:pt x="0" y="240"/>
                    </a:lnTo>
                    <a:close/>
                  </a:path>
                </a:pathLst>
              </a:custGeom>
              <a:solidFill>
                <a:srgbClr val="FAC3A8"/>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Franklin Gothic Book" panose="020B0503020102020204"/>
                </a:endParaRPr>
              </a:p>
            </p:txBody>
          </p:sp>
        </p:grpSp>
        <p:pic>
          <p:nvPicPr>
            <p:cNvPr id="369" name="Picture 3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34140" y="751408"/>
              <a:ext cx="268247" cy="310916"/>
            </a:xfrm>
            <a:prstGeom prst="rect">
              <a:avLst/>
            </a:prstGeom>
          </p:spPr>
        </p:pic>
        <p:pic>
          <p:nvPicPr>
            <p:cNvPr id="370" name="Picture 369"/>
            <p:cNvPicPr>
              <a:picLocks noChangeAspect="1"/>
            </p:cNvPicPr>
            <p:nvPr/>
          </p:nvPicPr>
          <p:blipFill>
            <a:blip r:embed="rId8" cstate="print">
              <a:duotone>
                <a:srgbClr val="FF3C4F">
                  <a:shade val="45000"/>
                  <a:satMod val="135000"/>
                </a:srgbClr>
                <a:prstClr val="white"/>
              </a:duotone>
              <a:extLst>
                <a:ext uri="{BEBA8EAE-BF5A-486C-A8C5-ECC9F3942E4B}">
                  <a14:imgProps xmlns:a14="http://schemas.microsoft.com/office/drawing/2010/main">
                    <a14:imgLayer r:embed="rId9">
                      <a14:imgEffect>
                        <a14:brightnessContrast bright="-37000" contrast="82000"/>
                      </a14:imgEffect>
                    </a14:imgLayer>
                  </a14:imgProps>
                </a:ext>
                <a:ext uri="{28A0092B-C50C-407E-A947-70E740481C1C}">
                  <a14:useLocalDpi xmlns:a14="http://schemas.microsoft.com/office/drawing/2010/main" val="0"/>
                </a:ext>
              </a:extLst>
            </a:blip>
            <a:stretch>
              <a:fillRect/>
            </a:stretch>
          </p:blipFill>
          <p:spPr>
            <a:xfrm>
              <a:off x="1784949" y="1067450"/>
              <a:ext cx="717182" cy="785898"/>
            </a:xfrm>
            <a:prstGeom prst="rect">
              <a:avLst/>
            </a:prstGeom>
          </p:spPr>
        </p:pic>
        <p:pic>
          <p:nvPicPr>
            <p:cNvPr id="371" name="Picture 370"/>
            <p:cNvPicPr>
              <a:picLocks noChangeAspect="1"/>
            </p:cNvPicPr>
            <p:nvPr/>
          </p:nvPicPr>
          <p:blipFill>
            <a:blip r:embed="rId10" cstate="print">
              <a:duotone>
                <a:srgbClr val="0770A2">
                  <a:shade val="45000"/>
                  <a:satMod val="135000"/>
                </a:srgbClr>
                <a:prstClr val="white"/>
              </a:duotone>
              <a:extLst>
                <a:ext uri="{BEBA8EAE-BF5A-486C-A8C5-ECC9F3942E4B}">
                  <a14:imgProps xmlns:a14="http://schemas.microsoft.com/office/drawing/2010/main">
                    <a14:imgLayer r:embed="rId11">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4904781" y="175338"/>
              <a:ext cx="540055" cy="625960"/>
            </a:xfrm>
            <a:prstGeom prst="rect">
              <a:avLst/>
            </a:prstGeom>
          </p:spPr>
        </p:pic>
        <p:pic>
          <p:nvPicPr>
            <p:cNvPr id="372" name="Picture 371"/>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31000" contrast="76000"/>
                      </a14:imgEffect>
                    </a14:imgLayer>
                  </a14:imgProps>
                </a:ext>
                <a:ext uri="{28A0092B-C50C-407E-A947-70E740481C1C}">
                  <a14:useLocalDpi xmlns:a14="http://schemas.microsoft.com/office/drawing/2010/main" val="0"/>
                </a:ext>
              </a:extLst>
            </a:blip>
            <a:stretch>
              <a:fillRect/>
            </a:stretch>
          </p:blipFill>
          <p:spPr>
            <a:xfrm>
              <a:off x="10110292" y="507343"/>
              <a:ext cx="671315" cy="751873"/>
            </a:xfrm>
            <a:prstGeom prst="rect">
              <a:avLst/>
            </a:prstGeom>
          </p:spPr>
        </p:pic>
        <p:pic>
          <p:nvPicPr>
            <p:cNvPr id="373" name="Picture 3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58123" y="2751901"/>
              <a:ext cx="489739" cy="518434"/>
            </a:xfrm>
            <a:prstGeom prst="rect">
              <a:avLst/>
            </a:prstGeom>
          </p:spPr>
        </p:pic>
        <p:pic>
          <p:nvPicPr>
            <p:cNvPr id="374" name="Picture 373"/>
            <p:cNvPicPr>
              <a:picLocks noChangeAspect="1"/>
            </p:cNvPicPr>
            <p:nvPr/>
          </p:nvPicPr>
          <p:blipFill>
            <a:blip r:embed="rId15" cstate="print">
              <a:duotone>
                <a:srgbClr val="0770A2">
                  <a:shade val="45000"/>
                  <a:satMod val="135000"/>
                </a:srgbClr>
                <a:prstClr val="white"/>
              </a:duotone>
              <a:extLst>
                <a:ext uri="{BEBA8EAE-BF5A-486C-A8C5-ECC9F3942E4B}">
                  <a14:imgProps xmlns:a14="http://schemas.microsoft.com/office/drawing/2010/main">
                    <a14:imgLayer r:embed="rId16">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7274192" y="2213924"/>
              <a:ext cx="670618" cy="754094"/>
            </a:xfrm>
            <a:prstGeom prst="rect">
              <a:avLst/>
            </a:prstGeom>
          </p:spPr>
        </p:pic>
        <p:pic>
          <p:nvPicPr>
            <p:cNvPr id="375" name="Picture 3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660739" y="2036618"/>
              <a:ext cx="422389" cy="474966"/>
            </a:xfrm>
            <a:prstGeom prst="rect">
              <a:avLst/>
            </a:prstGeom>
          </p:spPr>
        </p:pic>
        <p:pic>
          <p:nvPicPr>
            <p:cNvPr id="376" name="Picture 375"/>
            <p:cNvPicPr>
              <a:picLocks noChangeAspect="1"/>
            </p:cNvPicPr>
            <p:nvPr/>
          </p:nvPicPr>
          <p:blipFill>
            <a:blip r:embed="rId18" cstate="print">
              <a:duotone>
                <a:srgbClr val="AEC844">
                  <a:shade val="45000"/>
                  <a:satMod val="135000"/>
                </a:srgbClr>
                <a:prstClr val="white"/>
              </a:duotone>
              <a:extLst>
                <a:ext uri="{BEBA8EAE-BF5A-486C-A8C5-ECC9F3942E4B}">
                  <a14:imgProps xmlns:a14="http://schemas.microsoft.com/office/drawing/2010/main">
                    <a14:imgLayer r:embed="rId19">
                      <a14:imgEffect>
                        <a14:brightnessContrast bright="-40000" contrast="89000"/>
                      </a14:imgEffect>
                    </a14:imgLayer>
                  </a14:imgProps>
                </a:ext>
                <a:ext uri="{28A0092B-C50C-407E-A947-70E740481C1C}">
                  <a14:useLocalDpi xmlns:a14="http://schemas.microsoft.com/office/drawing/2010/main" val="0"/>
                </a:ext>
              </a:extLst>
            </a:blip>
            <a:stretch>
              <a:fillRect/>
            </a:stretch>
          </p:blipFill>
          <p:spPr>
            <a:xfrm>
              <a:off x="10500037" y="4729942"/>
              <a:ext cx="716913" cy="758920"/>
            </a:xfrm>
            <a:prstGeom prst="rect">
              <a:avLst/>
            </a:prstGeom>
          </p:spPr>
        </p:pic>
        <p:pic>
          <p:nvPicPr>
            <p:cNvPr id="377" name="Picture 376"/>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32000" contrast="79000"/>
                      </a14:imgEffect>
                    </a14:imgLayer>
                  </a14:imgProps>
                </a:ext>
                <a:ext uri="{28A0092B-C50C-407E-A947-70E740481C1C}">
                  <a14:useLocalDpi xmlns:a14="http://schemas.microsoft.com/office/drawing/2010/main" val="0"/>
                </a:ext>
              </a:extLst>
            </a:blip>
            <a:stretch>
              <a:fillRect/>
            </a:stretch>
          </p:blipFill>
          <p:spPr>
            <a:xfrm>
              <a:off x="3694966" y="3239644"/>
              <a:ext cx="746899" cy="865707"/>
            </a:xfrm>
            <a:prstGeom prst="rect">
              <a:avLst/>
            </a:prstGeom>
          </p:spPr>
        </p:pic>
        <p:pic>
          <p:nvPicPr>
            <p:cNvPr id="378" name="Picture 37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45867" y="1785276"/>
              <a:ext cx="280440" cy="307310"/>
            </a:xfrm>
            <a:prstGeom prst="rect">
              <a:avLst/>
            </a:prstGeom>
          </p:spPr>
        </p:pic>
      </p:grpSp>
      <p:grpSp>
        <p:nvGrpSpPr>
          <p:cNvPr id="5" name="Group 4"/>
          <p:cNvGrpSpPr/>
          <p:nvPr/>
        </p:nvGrpSpPr>
        <p:grpSpPr>
          <a:xfrm>
            <a:off x="-1474961" y="3037589"/>
            <a:ext cx="5723349" cy="3796008"/>
            <a:chOff x="713635" y="1486306"/>
            <a:chExt cx="8002571" cy="4387695"/>
          </a:xfrm>
        </p:grpSpPr>
        <p:sp>
          <p:nvSpPr>
            <p:cNvPr id="435" name="Oval 434"/>
            <p:cNvSpPr/>
            <p:nvPr/>
          </p:nvSpPr>
          <p:spPr>
            <a:xfrm>
              <a:off x="4204343" y="2156803"/>
              <a:ext cx="430718" cy="430718"/>
            </a:xfrm>
            <a:prstGeom prst="ellipse">
              <a:avLst/>
            </a:prstGeom>
            <a:solidFill>
              <a:srgbClr val="F36622">
                <a:lumMod val="60000"/>
                <a:lumOff val="40000"/>
              </a:srgbClr>
            </a:solidFill>
            <a:ln w="38100" cap="flat" cmpd="sng" algn="ctr">
              <a:noFill/>
              <a:prstDash val="solid"/>
              <a:miter lim="800000"/>
            </a:ln>
            <a:effectLst/>
          </p:spPr>
          <p:txBody>
            <a:bodyPr lIns="91409" tIns="45705" rIns="91409" bIns="45705" rtlCol="0" anchor="ctr">
              <a:normAutofit fontScale="92500" lnSpcReduction="10000"/>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nvGrpSpPr>
            <p:cNvPr id="436" name="Group 435"/>
            <p:cNvGrpSpPr/>
            <p:nvPr/>
          </p:nvGrpSpPr>
          <p:grpSpPr>
            <a:xfrm>
              <a:off x="3889966" y="5006324"/>
              <a:ext cx="1064593" cy="867677"/>
              <a:chOff x="4225563" y="3591328"/>
              <a:chExt cx="2287697" cy="1864546"/>
            </a:xfrm>
            <a:solidFill>
              <a:srgbClr val="82D9F7">
                <a:lumMod val="20000"/>
                <a:lumOff val="80000"/>
              </a:srgbClr>
            </a:solidFill>
          </p:grpSpPr>
          <p:sp>
            <p:nvSpPr>
              <p:cNvPr id="437" name="Freeform 6641"/>
              <p:cNvSpPr>
                <a:spLocks noChangeArrowheads="1"/>
              </p:cNvSpPr>
              <p:nvPr/>
            </p:nvSpPr>
            <p:spPr bwMode="auto">
              <a:xfrm>
                <a:off x="4652198" y="5086325"/>
                <a:ext cx="1417633" cy="369549"/>
              </a:xfrm>
              <a:custGeom>
                <a:avLst/>
                <a:gdLst>
                  <a:gd name="T0" fmla="*/ 1868 w 1869"/>
                  <a:gd name="T1" fmla="*/ 245 h 492"/>
                  <a:gd name="T2" fmla="*/ 1868 w 1869"/>
                  <a:gd name="T3" fmla="*/ 245 h 492"/>
                  <a:gd name="T4" fmla="*/ 1603 w 1869"/>
                  <a:gd name="T5" fmla="*/ 491 h 492"/>
                  <a:gd name="T6" fmla="*/ 264 w 1869"/>
                  <a:gd name="T7" fmla="*/ 491 h 492"/>
                  <a:gd name="T8" fmla="*/ 0 w 1869"/>
                  <a:gd name="T9" fmla="*/ 245 h 492"/>
                  <a:gd name="T10" fmla="*/ 0 w 1869"/>
                  <a:gd name="T11" fmla="*/ 245 h 492"/>
                  <a:gd name="T12" fmla="*/ 264 w 1869"/>
                  <a:gd name="T13" fmla="*/ 0 h 492"/>
                  <a:gd name="T14" fmla="*/ 1603 w 1869"/>
                  <a:gd name="T15" fmla="*/ 0 h 492"/>
                  <a:gd name="T16" fmla="*/ 1868 w 1869"/>
                  <a:gd name="T17" fmla="*/ 24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9" h="492">
                    <a:moveTo>
                      <a:pt x="1868" y="245"/>
                    </a:moveTo>
                    <a:lnTo>
                      <a:pt x="1868" y="245"/>
                    </a:lnTo>
                    <a:cubicBezTo>
                      <a:pt x="1868" y="380"/>
                      <a:pt x="1747" y="491"/>
                      <a:pt x="1603" y="491"/>
                    </a:cubicBezTo>
                    <a:cubicBezTo>
                      <a:pt x="264" y="491"/>
                      <a:pt x="264" y="491"/>
                      <a:pt x="264" y="491"/>
                    </a:cubicBezTo>
                    <a:cubicBezTo>
                      <a:pt x="120" y="491"/>
                      <a:pt x="0" y="380"/>
                      <a:pt x="0" y="245"/>
                    </a:cubicBezTo>
                    <a:lnTo>
                      <a:pt x="0" y="245"/>
                    </a:lnTo>
                    <a:cubicBezTo>
                      <a:pt x="0" y="111"/>
                      <a:pt x="120" y="0"/>
                      <a:pt x="264" y="0"/>
                    </a:cubicBezTo>
                    <a:cubicBezTo>
                      <a:pt x="1603" y="0"/>
                      <a:pt x="1603" y="0"/>
                      <a:pt x="1603" y="0"/>
                    </a:cubicBezTo>
                    <a:cubicBezTo>
                      <a:pt x="1747" y="0"/>
                      <a:pt x="1868" y="111"/>
                      <a:pt x="1868" y="245"/>
                    </a:cubicBezTo>
                  </a:path>
                </a:pathLst>
              </a:custGeom>
              <a:grpFill/>
              <a:ln>
                <a:noFill/>
              </a:ln>
              <a:effectLst/>
              <a:extLst/>
            </p:spPr>
            <p:txBody>
              <a:bodyPr wrap="none" anchor="ctr">
                <a:normAutofit fontScale="325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438" name="Freeform 6642"/>
              <p:cNvSpPr>
                <a:spLocks noChangeArrowheads="1"/>
              </p:cNvSpPr>
              <p:nvPr/>
            </p:nvSpPr>
            <p:spPr bwMode="auto">
              <a:xfrm>
                <a:off x="4312907" y="4945224"/>
                <a:ext cx="2096215" cy="305719"/>
              </a:xfrm>
              <a:custGeom>
                <a:avLst/>
                <a:gdLst>
                  <a:gd name="T0" fmla="*/ 375 w 2760"/>
                  <a:gd name="T1" fmla="*/ 409 h 410"/>
                  <a:gd name="T2" fmla="*/ 375 w 2760"/>
                  <a:gd name="T3" fmla="*/ 409 h 410"/>
                  <a:gd name="T4" fmla="*/ 2388 w 2760"/>
                  <a:gd name="T5" fmla="*/ 409 h 410"/>
                  <a:gd name="T6" fmla="*/ 2552 w 2760"/>
                  <a:gd name="T7" fmla="*/ 245 h 410"/>
                  <a:gd name="T8" fmla="*/ 2759 w 2760"/>
                  <a:gd name="T9" fmla="*/ 0 h 410"/>
                  <a:gd name="T10" fmla="*/ 0 w 2760"/>
                  <a:gd name="T11" fmla="*/ 0 h 410"/>
                  <a:gd name="T12" fmla="*/ 20 w 2760"/>
                  <a:gd name="T13" fmla="*/ 34 h 410"/>
                  <a:gd name="T14" fmla="*/ 375 w 2760"/>
                  <a:gd name="T15" fmla="*/ 409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0" h="410">
                    <a:moveTo>
                      <a:pt x="375" y="409"/>
                    </a:moveTo>
                    <a:lnTo>
                      <a:pt x="375" y="409"/>
                    </a:lnTo>
                    <a:cubicBezTo>
                      <a:pt x="2388" y="409"/>
                      <a:pt x="2388" y="409"/>
                      <a:pt x="2388" y="409"/>
                    </a:cubicBezTo>
                    <a:cubicBezTo>
                      <a:pt x="2417" y="380"/>
                      <a:pt x="2465" y="332"/>
                      <a:pt x="2552" y="245"/>
                    </a:cubicBezTo>
                    <a:cubicBezTo>
                      <a:pt x="2662" y="130"/>
                      <a:pt x="2730" y="53"/>
                      <a:pt x="2759" y="0"/>
                    </a:cubicBezTo>
                    <a:cubicBezTo>
                      <a:pt x="0" y="0"/>
                      <a:pt x="0" y="0"/>
                      <a:pt x="0" y="0"/>
                    </a:cubicBezTo>
                    <a:cubicBezTo>
                      <a:pt x="5" y="10"/>
                      <a:pt x="10" y="24"/>
                      <a:pt x="20" y="34"/>
                    </a:cubicBezTo>
                    <a:cubicBezTo>
                      <a:pt x="48" y="67"/>
                      <a:pt x="308" y="342"/>
                      <a:pt x="375" y="409"/>
                    </a:cubicBezTo>
                  </a:path>
                </a:pathLst>
              </a:custGeom>
              <a:grpFill/>
              <a:ln>
                <a:noFill/>
              </a:ln>
              <a:effectLst/>
              <a:extLst/>
            </p:spPr>
            <p:txBody>
              <a:bodyPr wrap="none" anchor="ctr">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439" name="Freeform 6643"/>
              <p:cNvSpPr>
                <a:spLocks noChangeArrowheads="1"/>
              </p:cNvSpPr>
              <p:nvPr/>
            </p:nvSpPr>
            <p:spPr bwMode="auto">
              <a:xfrm>
                <a:off x="4242360" y="3910486"/>
                <a:ext cx="2250746" cy="204933"/>
              </a:xfrm>
              <a:custGeom>
                <a:avLst/>
                <a:gdLst>
                  <a:gd name="T0" fmla="*/ 2962 w 2963"/>
                  <a:gd name="T1" fmla="*/ 140 h 280"/>
                  <a:gd name="T2" fmla="*/ 2962 w 2963"/>
                  <a:gd name="T3" fmla="*/ 140 h 280"/>
                  <a:gd name="T4" fmla="*/ 2837 w 2963"/>
                  <a:gd name="T5" fmla="*/ 279 h 280"/>
                  <a:gd name="T6" fmla="*/ 126 w 2963"/>
                  <a:gd name="T7" fmla="*/ 279 h 280"/>
                  <a:gd name="T8" fmla="*/ 0 w 2963"/>
                  <a:gd name="T9" fmla="*/ 140 h 280"/>
                  <a:gd name="T10" fmla="*/ 0 w 2963"/>
                  <a:gd name="T11" fmla="*/ 140 h 280"/>
                  <a:gd name="T12" fmla="*/ 126 w 2963"/>
                  <a:gd name="T13" fmla="*/ 0 h 280"/>
                  <a:gd name="T14" fmla="*/ 2837 w 2963"/>
                  <a:gd name="T15" fmla="*/ 0 h 280"/>
                  <a:gd name="T16" fmla="*/ 2962 w 2963"/>
                  <a:gd name="T17"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3" h="280">
                    <a:moveTo>
                      <a:pt x="2962" y="140"/>
                    </a:moveTo>
                    <a:lnTo>
                      <a:pt x="2962" y="140"/>
                    </a:lnTo>
                    <a:cubicBezTo>
                      <a:pt x="2962" y="217"/>
                      <a:pt x="2904" y="279"/>
                      <a:pt x="2837" y="279"/>
                    </a:cubicBezTo>
                    <a:cubicBezTo>
                      <a:pt x="126" y="279"/>
                      <a:pt x="126" y="279"/>
                      <a:pt x="126" y="279"/>
                    </a:cubicBezTo>
                    <a:cubicBezTo>
                      <a:pt x="58" y="279"/>
                      <a:pt x="0" y="217"/>
                      <a:pt x="0" y="140"/>
                    </a:cubicBezTo>
                    <a:lnTo>
                      <a:pt x="0" y="140"/>
                    </a:lnTo>
                    <a:cubicBezTo>
                      <a:pt x="0" y="63"/>
                      <a:pt x="58" y="0"/>
                      <a:pt x="126" y="0"/>
                    </a:cubicBezTo>
                    <a:cubicBezTo>
                      <a:pt x="2837" y="0"/>
                      <a:pt x="2837" y="0"/>
                      <a:pt x="2837" y="0"/>
                    </a:cubicBezTo>
                    <a:cubicBezTo>
                      <a:pt x="2904" y="0"/>
                      <a:pt x="2962" y="63"/>
                      <a:pt x="2962" y="140"/>
                    </a:cubicBezTo>
                  </a:path>
                </a:pathLst>
              </a:custGeom>
              <a:grpFill/>
              <a:ln>
                <a:noFill/>
              </a:ln>
              <a:effectLst/>
              <a:extLst/>
            </p:spPr>
            <p:txBody>
              <a:bodyPr wrap="none" anchor="ctr">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440" name="Freeform 6644"/>
              <p:cNvSpPr>
                <a:spLocks noChangeArrowheads="1"/>
              </p:cNvSpPr>
              <p:nvPr/>
            </p:nvSpPr>
            <p:spPr bwMode="auto">
              <a:xfrm>
                <a:off x="4242360" y="4226283"/>
                <a:ext cx="2250746" cy="211652"/>
              </a:xfrm>
              <a:custGeom>
                <a:avLst/>
                <a:gdLst>
                  <a:gd name="T0" fmla="*/ 2962 w 2963"/>
                  <a:gd name="T1" fmla="*/ 139 h 285"/>
                  <a:gd name="T2" fmla="*/ 2962 w 2963"/>
                  <a:gd name="T3" fmla="*/ 139 h 285"/>
                  <a:gd name="T4" fmla="*/ 2837 w 2963"/>
                  <a:gd name="T5" fmla="*/ 284 h 285"/>
                  <a:gd name="T6" fmla="*/ 126 w 2963"/>
                  <a:gd name="T7" fmla="*/ 284 h 285"/>
                  <a:gd name="T8" fmla="*/ 0 w 2963"/>
                  <a:gd name="T9" fmla="*/ 139 h 285"/>
                  <a:gd name="T10" fmla="*/ 0 w 2963"/>
                  <a:gd name="T11" fmla="*/ 139 h 285"/>
                  <a:gd name="T12" fmla="*/ 126 w 2963"/>
                  <a:gd name="T13" fmla="*/ 0 h 285"/>
                  <a:gd name="T14" fmla="*/ 2837 w 2963"/>
                  <a:gd name="T15" fmla="*/ 0 h 285"/>
                  <a:gd name="T16" fmla="*/ 2962 w 2963"/>
                  <a:gd name="T17" fmla="*/ 13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3" h="285">
                    <a:moveTo>
                      <a:pt x="2962" y="139"/>
                    </a:moveTo>
                    <a:lnTo>
                      <a:pt x="2962" y="139"/>
                    </a:lnTo>
                    <a:cubicBezTo>
                      <a:pt x="2962" y="217"/>
                      <a:pt x="2904" y="284"/>
                      <a:pt x="2837" y="284"/>
                    </a:cubicBezTo>
                    <a:cubicBezTo>
                      <a:pt x="126" y="284"/>
                      <a:pt x="126" y="284"/>
                      <a:pt x="126" y="284"/>
                    </a:cubicBezTo>
                    <a:cubicBezTo>
                      <a:pt x="58" y="284"/>
                      <a:pt x="0" y="217"/>
                      <a:pt x="0" y="139"/>
                    </a:cubicBezTo>
                    <a:lnTo>
                      <a:pt x="0" y="139"/>
                    </a:lnTo>
                    <a:cubicBezTo>
                      <a:pt x="0" y="63"/>
                      <a:pt x="58" y="0"/>
                      <a:pt x="126" y="0"/>
                    </a:cubicBezTo>
                    <a:cubicBezTo>
                      <a:pt x="2837" y="0"/>
                      <a:pt x="2837" y="0"/>
                      <a:pt x="2837" y="0"/>
                    </a:cubicBezTo>
                    <a:cubicBezTo>
                      <a:pt x="2904" y="0"/>
                      <a:pt x="2962" y="63"/>
                      <a:pt x="2962" y="139"/>
                    </a:cubicBezTo>
                  </a:path>
                </a:pathLst>
              </a:custGeom>
              <a:grpFill/>
              <a:ln>
                <a:noFill/>
              </a:ln>
              <a:effectLst/>
              <a:extLst/>
            </p:spPr>
            <p:txBody>
              <a:bodyPr wrap="none" anchor="ctr">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441" name="Freeform 6645"/>
              <p:cNvSpPr>
                <a:spLocks noChangeArrowheads="1"/>
              </p:cNvSpPr>
              <p:nvPr/>
            </p:nvSpPr>
            <p:spPr bwMode="auto">
              <a:xfrm>
                <a:off x="4242360" y="4542079"/>
                <a:ext cx="2250746" cy="211652"/>
              </a:xfrm>
              <a:custGeom>
                <a:avLst/>
                <a:gdLst>
                  <a:gd name="T0" fmla="*/ 2962 w 2963"/>
                  <a:gd name="T1" fmla="*/ 145 h 285"/>
                  <a:gd name="T2" fmla="*/ 2962 w 2963"/>
                  <a:gd name="T3" fmla="*/ 145 h 285"/>
                  <a:gd name="T4" fmla="*/ 2837 w 2963"/>
                  <a:gd name="T5" fmla="*/ 284 h 285"/>
                  <a:gd name="T6" fmla="*/ 126 w 2963"/>
                  <a:gd name="T7" fmla="*/ 284 h 285"/>
                  <a:gd name="T8" fmla="*/ 0 w 2963"/>
                  <a:gd name="T9" fmla="*/ 145 h 285"/>
                  <a:gd name="T10" fmla="*/ 0 w 2963"/>
                  <a:gd name="T11" fmla="*/ 145 h 285"/>
                  <a:gd name="T12" fmla="*/ 126 w 2963"/>
                  <a:gd name="T13" fmla="*/ 0 h 285"/>
                  <a:gd name="T14" fmla="*/ 2837 w 2963"/>
                  <a:gd name="T15" fmla="*/ 0 h 285"/>
                  <a:gd name="T16" fmla="*/ 2962 w 2963"/>
                  <a:gd name="T17" fmla="*/ 14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3" h="285">
                    <a:moveTo>
                      <a:pt x="2962" y="145"/>
                    </a:moveTo>
                    <a:lnTo>
                      <a:pt x="2962" y="145"/>
                    </a:lnTo>
                    <a:cubicBezTo>
                      <a:pt x="2962" y="222"/>
                      <a:pt x="2904" y="284"/>
                      <a:pt x="2837" y="284"/>
                    </a:cubicBezTo>
                    <a:cubicBezTo>
                      <a:pt x="126" y="284"/>
                      <a:pt x="126" y="284"/>
                      <a:pt x="126" y="284"/>
                    </a:cubicBezTo>
                    <a:cubicBezTo>
                      <a:pt x="58" y="284"/>
                      <a:pt x="0" y="222"/>
                      <a:pt x="0" y="145"/>
                    </a:cubicBezTo>
                    <a:lnTo>
                      <a:pt x="0" y="145"/>
                    </a:lnTo>
                    <a:cubicBezTo>
                      <a:pt x="0" y="63"/>
                      <a:pt x="58" y="0"/>
                      <a:pt x="126" y="0"/>
                    </a:cubicBezTo>
                    <a:cubicBezTo>
                      <a:pt x="2837" y="0"/>
                      <a:pt x="2837" y="0"/>
                      <a:pt x="2837" y="0"/>
                    </a:cubicBezTo>
                    <a:cubicBezTo>
                      <a:pt x="2904" y="0"/>
                      <a:pt x="2962" y="63"/>
                      <a:pt x="2962" y="145"/>
                    </a:cubicBezTo>
                  </a:path>
                </a:pathLst>
              </a:custGeom>
              <a:grpFill/>
              <a:ln>
                <a:noFill/>
              </a:ln>
              <a:effectLst/>
              <a:extLst/>
            </p:spPr>
            <p:txBody>
              <a:bodyPr wrap="none" anchor="ctr">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442" name="Freeform 6646"/>
              <p:cNvSpPr>
                <a:spLocks noChangeArrowheads="1"/>
              </p:cNvSpPr>
              <p:nvPr/>
            </p:nvSpPr>
            <p:spPr bwMode="auto">
              <a:xfrm>
                <a:off x="4242360" y="4824281"/>
                <a:ext cx="2233949" cy="131023"/>
              </a:xfrm>
              <a:custGeom>
                <a:avLst/>
                <a:gdLst>
                  <a:gd name="T0" fmla="*/ 2942 w 2943"/>
                  <a:gd name="T1" fmla="*/ 91 h 179"/>
                  <a:gd name="T2" fmla="*/ 2942 w 2943"/>
                  <a:gd name="T3" fmla="*/ 91 h 179"/>
                  <a:gd name="T4" fmla="*/ 2812 w 2943"/>
                  <a:gd name="T5" fmla="*/ 178 h 179"/>
                  <a:gd name="T6" fmla="*/ 126 w 2943"/>
                  <a:gd name="T7" fmla="*/ 178 h 179"/>
                  <a:gd name="T8" fmla="*/ 0 w 2943"/>
                  <a:gd name="T9" fmla="*/ 91 h 179"/>
                  <a:gd name="T10" fmla="*/ 0 w 2943"/>
                  <a:gd name="T11" fmla="*/ 91 h 179"/>
                  <a:gd name="T12" fmla="*/ 126 w 2943"/>
                  <a:gd name="T13" fmla="*/ 0 h 179"/>
                  <a:gd name="T14" fmla="*/ 2812 w 2943"/>
                  <a:gd name="T15" fmla="*/ 0 h 179"/>
                  <a:gd name="T16" fmla="*/ 2942 w 2943"/>
                  <a:gd name="T17" fmla="*/ 9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3" h="179">
                    <a:moveTo>
                      <a:pt x="2942" y="91"/>
                    </a:moveTo>
                    <a:lnTo>
                      <a:pt x="2942" y="91"/>
                    </a:lnTo>
                    <a:cubicBezTo>
                      <a:pt x="2942" y="140"/>
                      <a:pt x="2885" y="178"/>
                      <a:pt x="2812" y="178"/>
                    </a:cubicBezTo>
                    <a:cubicBezTo>
                      <a:pt x="126" y="178"/>
                      <a:pt x="126" y="178"/>
                      <a:pt x="126" y="178"/>
                    </a:cubicBezTo>
                    <a:cubicBezTo>
                      <a:pt x="53" y="178"/>
                      <a:pt x="0" y="140"/>
                      <a:pt x="0" y="91"/>
                    </a:cubicBezTo>
                    <a:lnTo>
                      <a:pt x="0" y="91"/>
                    </a:lnTo>
                    <a:cubicBezTo>
                      <a:pt x="0" y="43"/>
                      <a:pt x="53" y="0"/>
                      <a:pt x="126" y="0"/>
                    </a:cubicBezTo>
                    <a:cubicBezTo>
                      <a:pt x="2812" y="0"/>
                      <a:pt x="2812" y="0"/>
                      <a:pt x="2812" y="0"/>
                    </a:cubicBezTo>
                    <a:cubicBezTo>
                      <a:pt x="2885" y="0"/>
                      <a:pt x="2942" y="43"/>
                      <a:pt x="2942" y="91"/>
                    </a:cubicBezTo>
                  </a:path>
                </a:pathLst>
              </a:custGeom>
              <a:grpFill/>
              <a:ln>
                <a:noFill/>
              </a:ln>
              <a:effectLst/>
              <a:extLst/>
            </p:spPr>
            <p:txBody>
              <a:bodyPr wrap="none" anchor="ctr">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443" name="Freeform 6647"/>
              <p:cNvSpPr>
                <a:spLocks noChangeArrowheads="1"/>
              </p:cNvSpPr>
              <p:nvPr/>
            </p:nvSpPr>
            <p:spPr bwMode="auto">
              <a:xfrm>
                <a:off x="4225563" y="3591328"/>
                <a:ext cx="2287697" cy="211652"/>
              </a:xfrm>
              <a:custGeom>
                <a:avLst/>
                <a:gdLst>
                  <a:gd name="T0" fmla="*/ 3009 w 3010"/>
                  <a:gd name="T1" fmla="*/ 140 h 286"/>
                  <a:gd name="T2" fmla="*/ 3009 w 3010"/>
                  <a:gd name="T3" fmla="*/ 140 h 286"/>
                  <a:gd name="T4" fmla="*/ 2879 w 3010"/>
                  <a:gd name="T5" fmla="*/ 285 h 286"/>
                  <a:gd name="T6" fmla="*/ 130 w 3010"/>
                  <a:gd name="T7" fmla="*/ 285 h 286"/>
                  <a:gd name="T8" fmla="*/ 0 w 3010"/>
                  <a:gd name="T9" fmla="*/ 140 h 286"/>
                  <a:gd name="T10" fmla="*/ 0 w 3010"/>
                  <a:gd name="T11" fmla="*/ 140 h 286"/>
                  <a:gd name="T12" fmla="*/ 130 w 3010"/>
                  <a:gd name="T13" fmla="*/ 0 h 286"/>
                  <a:gd name="T14" fmla="*/ 2879 w 3010"/>
                  <a:gd name="T15" fmla="*/ 0 h 286"/>
                  <a:gd name="T16" fmla="*/ 3009 w 3010"/>
                  <a:gd name="T17"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0" h="286">
                    <a:moveTo>
                      <a:pt x="3009" y="140"/>
                    </a:moveTo>
                    <a:lnTo>
                      <a:pt x="3009" y="140"/>
                    </a:lnTo>
                    <a:cubicBezTo>
                      <a:pt x="3009" y="221"/>
                      <a:pt x="2951" y="285"/>
                      <a:pt x="2879" y="285"/>
                    </a:cubicBezTo>
                    <a:cubicBezTo>
                      <a:pt x="130" y="285"/>
                      <a:pt x="130" y="285"/>
                      <a:pt x="130" y="285"/>
                    </a:cubicBezTo>
                    <a:cubicBezTo>
                      <a:pt x="57" y="285"/>
                      <a:pt x="0" y="221"/>
                      <a:pt x="0" y="140"/>
                    </a:cubicBezTo>
                    <a:lnTo>
                      <a:pt x="0" y="140"/>
                    </a:lnTo>
                    <a:cubicBezTo>
                      <a:pt x="0" y="63"/>
                      <a:pt x="57" y="0"/>
                      <a:pt x="130" y="0"/>
                    </a:cubicBezTo>
                    <a:cubicBezTo>
                      <a:pt x="2879" y="0"/>
                      <a:pt x="2879" y="0"/>
                      <a:pt x="2879" y="0"/>
                    </a:cubicBezTo>
                    <a:cubicBezTo>
                      <a:pt x="2951" y="0"/>
                      <a:pt x="3009" y="63"/>
                      <a:pt x="3009" y="140"/>
                    </a:cubicBezTo>
                  </a:path>
                </a:pathLst>
              </a:custGeom>
              <a:grpFill/>
              <a:ln>
                <a:noFill/>
              </a:ln>
              <a:effectLst/>
              <a:extLst/>
            </p:spPr>
            <p:txBody>
              <a:bodyPr wrap="none" anchor="ctr">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grpSp>
        <p:sp>
          <p:nvSpPr>
            <p:cNvPr id="444" name="Oval 443"/>
            <p:cNvSpPr/>
            <p:nvPr/>
          </p:nvSpPr>
          <p:spPr>
            <a:xfrm>
              <a:off x="3570960" y="4029746"/>
              <a:ext cx="900338" cy="900338"/>
            </a:xfrm>
            <a:prstGeom prst="ellipse">
              <a:avLst/>
            </a:prstGeom>
            <a:solidFill>
              <a:srgbClr val="F36622"/>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45" name="Oval 444"/>
            <p:cNvSpPr/>
            <p:nvPr/>
          </p:nvSpPr>
          <p:spPr>
            <a:xfrm>
              <a:off x="4390221" y="4001963"/>
              <a:ext cx="943256" cy="943256"/>
            </a:xfrm>
            <a:prstGeom prst="ellipse">
              <a:avLst/>
            </a:prstGeom>
            <a:solidFill>
              <a:srgbClr val="0770A2"/>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46" name="Oval 445"/>
            <p:cNvSpPr/>
            <p:nvPr/>
          </p:nvSpPr>
          <p:spPr>
            <a:xfrm>
              <a:off x="4009442" y="3293900"/>
              <a:ext cx="817872" cy="817872"/>
            </a:xfrm>
            <a:prstGeom prst="ellipse">
              <a:avLst/>
            </a:prstGeom>
            <a:solidFill>
              <a:srgbClr val="FF3C4F"/>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47" name="Oval 446"/>
            <p:cNvSpPr/>
            <p:nvPr/>
          </p:nvSpPr>
          <p:spPr>
            <a:xfrm>
              <a:off x="4690258" y="3200219"/>
              <a:ext cx="962639" cy="962639"/>
            </a:xfrm>
            <a:prstGeom prst="ellipse">
              <a:avLst/>
            </a:prstGeom>
            <a:solidFill>
              <a:srgbClr val="AEC844"/>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48" name="Oval 447"/>
            <p:cNvSpPr/>
            <p:nvPr/>
          </p:nvSpPr>
          <p:spPr>
            <a:xfrm>
              <a:off x="3051621" y="2185458"/>
              <a:ext cx="1058903" cy="1058903"/>
            </a:xfrm>
            <a:prstGeom prst="ellipse">
              <a:avLst/>
            </a:prstGeom>
            <a:solidFill>
              <a:srgbClr val="FF3C4F">
                <a:lumMod val="60000"/>
                <a:lumOff val="40000"/>
              </a:srgbClr>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49" name="Oval 448"/>
            <p:cNvSpPr/>
            <p:nvPr/>
          </p:nvSpPr>
          <p:spPr>
            <a:xfrm>
              <a:off x="4523625" y="1605310"/>
              <a:ext cx="962639" cy="962639"/>
            </a:xfrm>
            <a:prstGeom prst="ellipse">
              <a:avLst/>
            </a:prstGeom>
            <a:solidFill>
              <a:srgbClr val="82D9F7">
                <a:lumMod val="20000"/>
                <a:lumOff val="80000"/>
              </a:srgbClr>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0" name="Oval 449"/>
            <p:cNvSpPr/>
            <p:nvPr/>
          </p:nvSpPr>
          <p:spPr>
            <a:xfrm>
              <a:off x="3099754" y="3062777"/>
              <a:ext cx="962639" cy="962639"/>
            </a:xfrm>
            <a:prstGeom prst="ellipse">
              <a:avLst/>
            </a:prstGeom>
            <a:solidFill>
              <a:srgbClr val="AEC844"/>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1" name="Oval 450"/>
            <p:cNvSpPr/>
            <p:nvPr/>
          </p:nvSpPr>
          <p:spPr>
            <a:xfrm>
              <a:off x="4032596" y="2520234"/>
              <a:ext cx="875126" cy="875126"/>
            </a:xfrm>
            <a:prstGeom prst="ellipse">
              <a:avLst/>
            </a:prstGeom>
            <a:solidFill>
              <a:srgbClr val="AEC844">
                <a:lumMod val="40000"/>
                <a:lumOff val="60000"/>
              </a:srgbClr>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2" name="Oval 451"/>
            <p:cNvSpPr/>
            <p:nvPr/>
          </p:nvSpPr>
          <p:spPr>
            <a:xfrm>
              <a:off x="3649508" y="1486306"/>
              <a:ext cx="875126" cy="875126"/>
            </a:xfrm>
            <a:prstGeom prst="ellipse">
              <a:avLst/>
            </a:prstGeom>
            <a:solidFill>
              <a:srgbClr val="AEC844"/>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3" name="Oval 452"/>
            <p:cNvSpPr/>
            <p:nvPr/>
          </p:nvSpPr>
          <p:spPr>
            <a:xfrm>
              <a:off x="4937516" y="2376298"/>
              <a:ext cx="875126" cy="875126"/>
            </a:xfrm>
            <a:prstGeom prst="ellipse">
              <a:avLst/>
            </a:prstGeom>
            <a:solidFill>
              <a:srgbClr val="44546A">
                <a:lumMod val="60000"/>
                <a:lumOff val="40000"/>
              </a:srgbClr>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4" name="Oval 453"/>
            <p:cNvSpPr/>
            <p:nvPr/>
          </p:nvSpPr>
          <p:spPr>
            <a:xfrm>
              <a:off x="4249255" y="4676532"/>
              <a:ext cx="292923" cy="292923"/>
            </a:xfrm>
            <a:prstGeom prst="ellipse">
              <a:avLst/>
            </a:prstGeom>
            <a:solidFill>
              <a:srgbClr val="82D9F7">
                <a:lumMod val="20000"/>
                <a:lumOff val="80000"/>
              </a:srgbClr>
            </a:solidFill>
            <a:ln w="38100" cap="flat" cmpd="sng" algn="ctr">
              <a:noFill/>
              <a:prstDash val="solid"/>
              <a:miter lim="800000"/>
            </a:ln>
            <a:effectLst/>
          </p:spPr>
          <p:txBody>
            <a:bodyPr lIns="91409" tIns="45705" rIns="91409" bIns="45705" rtlCol="0" anchor="ctr">
              <a:normAutofit fontScale="55000" lnSpcReduction="20000"/>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5" name="Oval 454"/>
            <p:cNvSpPr/>
            <p:nvPr/>
          </p:nvSpPr>
          <p:spPr>
            <a:xfrm>
              <a:off x="3864678" y="3713558"/>
              <a:ext cx="292923" cy="292923"/>
            </a:xfrm>
            <a:prstGeom prst="ellipse">
              <a:avLst/>
            </a:prstGeom>
            <a:solidFill>
              <a:srgbClr val="82D9F7">
                <a:lumMod val="40000"/>
                <a:lumOff val="60000"/>
              </a:srgbClr>
            </a:solidFill>
            <a:ln w="38100" cap="flat" cmpd="sng" algn="ctr">
              <a:noFill/>
              <a:prstDash val="solid"/>
              <a:miter lim="800000"/>
            </a:ln>
            <a:effectLst/>
          </p:spPr>
          <p:txBody>
            <a:bodyPr lIns="91409" tIns="45705" rIns="91409" bIns="45705" rtlCol="0" anchor="ctr">
              <a:normAutofit fontScale="55000" lnSpcReduction="20000"/>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6" name="Oval 455"/>
            <p:cNvSpPr/>
            <p:nvPr/>
          </p:nvSpPr>
          <p:spPr>
            <a:xfrm>
              <a:off x="4773889" y="2984027"/>
              <a:ext cx="354437" cy="354437"/>
            </a:xfrm>
            <a:prstGeom prst="ellipse">
              <a:avLst/>
            </a:prstGeom>
            <a:solidFill>
              <a:srgbClr val="0770A2">
                <a:lumMod val="20000"/>
                <a:lumOff val="80000"/>
              </a:srgbClr>
            </a:solidFill>
            <a:ln w="38100" cap="flat" cmpd="sng" algn="ctr">
              <a:noFill/>
              <a:prstDash val="solid"/>
              <a:miter lim="800000"/>
            </a:ln>
            <a:effectLst/>
          </p:spPr>
          <p:txBody>
            <a:bodyPr lIns="91409" tIns="45705" rIns="91409" bIns="45705" rtlCol="0" anchor="ctr">
              <a:normAutofit fontScale="77500" lnSpcReduction="20000"/>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7" name="Oval 456"/>
            <p:cNvSpPr/>
            <p:nvPr/>
          </p:nvSpPr>
          <p:spPr>
            <a:xfrm>
              <a:off x="3807901" y="3021498"/>
              <a:ext cx="428868" cy="428868"/>
            </a:xfrm>
            <a:prstGeom prst="ellipse">
              <a:avLst/>
            </a:prstGeom>
            <a:solidFill>
              <a:srgbClr val="0770A2"/>
            </a:solidFill>
            <a:ln w="38100" cap="flat" cmpd="sng" algn="ctr">
              <a:noFill/>
              <a:prstDash val="solid"/>
              <a:miter lim="800000"/>
            </a:ln>
            <a:effectLst/>
          </p:spPr>
          <p:txBody>
            <a:bodyPr lIns="91409" tIns="45705" rIns="91409" bIns="45705" rtlCol="0" anchor="ctr">
              <a:normAutofit fontScale="92500" lnSpcReduction="10000"/>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8" name="Oval 457"/>
            <p:cNvSpPr/>
            <p:nvPr/>
          </p:nvSpPr>
          <p:spPr>
            <a:xfrm>
              <a:off x="3949415" y="2322258"/>
              <a:ext cx="322215" cy="322215"/>
            </a:xfrm>
            <a:prstGeom prst="ellipse">
              <a:avLst/>
            </a:prstGeom>
            <a:solidFill>
              <a:srgbClr val="F36622">
                <a:lumMod val="20000"/>
                <a:lumOff val="80000"/>
              </a:srgbClr>
            </a:solidFill>
            <a:ln w="38100" cap="flat" cmpd="sng" algn="ctr">
              <a:noFill/>
              <a:prstDash val="solid"/>
              <a:miter lim="800000"/>
            </a:ln>
            <a:effectLst/>
          </p:spPr>
          <p:txBody>
            <a:bodyPr lIns="91409" tIns="45705" rIns="91409" bIns="45705" rtlCol="0" anchor="ctr">
              <a:normAutofit fontScale="62500" lnSpcReduction="20000"/>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59" name="Oval 458"/>
            <p:cNvSpPr/>
            <p:nvPr/>
          </p:nvSpPr>
          <p:spPr>
            <a:xfrm>
              <a:off x="3077448" y="2952534"/>
              <a:ext cx="354437" cy="354437"/>
            </a:xfrm>
            <a:prstGeom prst="ellipse">
              <a:avLst/>
            </a:prstGeom>
            <a:solidFill>
              <a:srgbClr val="F36622">
                <a:lumMod val="20000"/>
                <a:lumOff val="80000"/>
              </a:srgbClr>
            </a:solidFill>
            <a:ln w="38100" cap="flat" cmpd="sng" algn="ctr">
              <a:noFill/>
              <a:prstDash val="solid"/>
              <a:miter lim="800000"/>
            </a:ln>
            <a:effectLst/>
          </p:spPr>
          <p:txBody>
            <a:bodyPr lIns="91409" tIns="45705" rIns="91409" bIns="45705" rtlCol="0" anchor="ctr">
              <a:normAutofit fontScale="77500" lnSpcReduction="20000"/>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60" name="Oval 459"/>
            <p:cNvSpPr/>
            <p:nvPr/>
          </p:nvSpPr>
          <p:spPr>
            <a:xfrm>
              <a:off x="3434163" y="3897275"/>
              <a:ext cx="322215" cy="322215"/>
            </a:xfrm>
            <a:prstGeom prst="ellipse">
              <a:avLst/>
            </a:prstGeom>
            <a:solidFill>
              <a:srgbClr val="F36622">
                <a:lumMod val="20000"/>
                <a:lumOff val="80000"/>
              </a:srgbClr>
            </a:solidFill>
            <a:ln w="38100" cap="flat" cmpd="sng" algn="ctr">
              <a:noFill/>
              <a:prstDash val="solid"/>
              <a:miter lim="800000"/>
            </a:ln>
            <a:effectLst/>
          </p:spPr>
          <p:txBody>
            <a:bodyPr lIns="91409" tIns="45705" rIns="91409" bIns="45705" rtlCol="0" anchor="ctr">
              <a:normAutofit fontScale="62500" lnSpcReduction="20000"/>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61" name="Oval 460"/>
            <p:cNvSpPr/>
            <p:nvPr/>
          </p:nvSpPr>
          <p:spPr>
            <a:xfrm>
              <a:off x="4496327" y="2330054"/>
              <a:ext cx="512041" cy="512041"/>
            </a:xfrm>
            <a:prstGeom prst="ellipse">
              <a:avLst/>
            </a:prstGeom>
            <a:solidFill>
              <a:srgbClr val="AEC844">
                <a:lumMod val="50000"/>
              </a:srgbClr>
            </a:solidFill>
            <a:ln w="38100" cap="flat" cmpd="sng" algn="ctr">
              <a:noFill/>
              <a:prstDash val="solid"/>
              <a:miter lim="800000"/>
            </a:ln>
            <a:effectLst/>
          </p:spPr>
          <p:txBody>
            <a:bodyPr lIns="91409" tIns="45705" rIns="91409" bIns="45705"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62" name="Oval 461"/>
            <p:cNvSpPr/>
            <p:nvPr/>
          </p:nvSpPr>
          <p:spPr>
            <a:xfrm>
              <a:off x="4263886" y="3862082"/>
              <a:ext cx="428868" cy="428868"/>
            </a:xfrm>
            <a:prstGeom prst="ellipse">
              <a:avLst/>
            </a:prstGeom>
            <a:solidFill>
              <a:srgbClr val="82D9F7">
                <a:lumMod val="75000"/>
              </a:srgbClr>
            </a:solidFill>
            <a:ln w="38100" cap="flat" cmpd="sng" algn="ctr">
              <a:noFill/>
              <a:prstDash val="solid"/>
              <a:miter lim="800000"/>
            </a:ln>
            <a:effectLst/>
          </p:spPr>
          <p:txBody>
            <a:bodyPr lIns="91409" tIns="45705" rIns="91409" bIns="45705" rtlCol="0" anchor="ctr">
              <a:normAutofit fontScale="92500" lnSpcReduction="10000"/>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463" name="Rectangle 462"/>
            <p:cNvSpPr/>
            <p:nvPr/>
          </p:nvSpPr>
          <p:spPr>
            <a:xfrm rot="20144475">
              <a:off x="6153374" y="1770462"/>
              <a:ext cx="2542385" cy="507831"/>
            </a:xfrm>
            <a:prstGeom prst="rect">
              <a:avLst/>
            </a:prstGeom>
          </p:spPr>
          <p:txBody>
            <a:bodyPr wrap="square" lIns="91409" tIns="45705" rIns="91409" bIns="45705">
              <a:normAutofit fontScale="92500" lnSpcReduction="10000"/>
            </a:bodyPr>
            <a:lstStyle/>
            <a:p>
              <a:pPr defTabSz="914080"/>
              <a:endParaRPr lang="en-US" sz="2700" b="1" dirty="0">
                <a:solidFill>
                  <a:srgbClr val="FEFEFE"/>
                </a:solidFill>
                <a:latin typeface="Franklin Gothic Book" panose="020B0503020102020204"/>
              </a:endParaRPr>
            </a:p>
          </p:txBody>
        </p:sp>
        <p:sp>
          <p:nvSpPr>
            <p:cNvPr id="464" name="Rectangle 463"/>
            <p:cNvSpPr/>
            <p:nvPr/>
          </p:nvSpPr>
          <p:spPr>
            <a:xfrm rot="870297">
              <a:off x="769465" y="4849804"/>
              <a:ext cx="2542385" cy="507831"/>
            </a:xfrm>
            <a:prstGeom prst="rect">
              <a:avLst/>
            </a:prstGeom>
          </p:spPr>
          <p:txBody>
            <a:bodyPr wrap="square" lIns="91409" tIns="45705" rIns="91409" bIns="45705">
              <a:normAutofit fontScale="92500" lnSpcReduction="10000"/>
            </a:bodyPr>
            <a:lstStyle/>
            <a:p>
              <a:pPr defTabSz="914080"/>
              <a:endParaRPr lang="en-US" sz="2700" b="1" dirty="0">
                <a:solidFill>
                  <a:srgbClr val="FEFEFE"/>
                </a:solidFill>
                <a:latin typeface="Franklin Gothic Book" panose="020B0503020102020204"/>
              </a:endParaRPr>
            </a:p>
          </p:txBody>
        </p:sp>
        <p:sp>
          <p:nvSpPr>
            <p:cNvPr id="465" name="TextBox 464"/>
            <p:cNvSpPr txBox="1"/>
            <p:nvPr/>
          </p:nvSpPr>
          <p:spPr>
            <a:xfrm rot="1473090">
              <a:off x="713635" y="3205137"/>
              <a:ext cx="2402508" cy="1131079"/>
            </a:xfrm>
            <a:prstGeom prst="rect">
              <a:avLst/>
            </a:prstGeom>
            <a:noFill/>
          </p:spPr>
          <p:txBody>
            <a:bodyPr wrap="square" lIns="91409" tIns="45705" rIns="91409" bIns="45705" rtlCol="0">
              <a:normAutofit/>
            </a:bodyPr>
            <a:lstStyle/>
            <a:p>
              <a:pPr algn="just" defTabSz="914080"/>
              <a:endParaRPr lang="en-US" sz="1300" dirty="0">
                <a:solidFill>
                  <a:srgbClr val="FFFFFF"/>
                </a:solidFill>
                <a:latin typeface="Franklin Gothic Book" panose="020B0503020102020204"/>
              </a:endParaRPr>
            </a:p>
          </p:txBody>
        </p:sp>
        <p:sp>
          <p:nvSpPr>
            <p:cNvPr id="466" name="TextBox 465"/>
            <p:cNvSpPr txBox="1"/>
            <p:nvPr/>
          </p:nvSpPr>
          <p:spPr>
            <a:xfrm rot="20841308">
              <a:off x="6313698" y="2721351"/>
              <a:ext cx="2402508" cy="1131079"/>
            </a:xfrm>
            <a:prstGeom prst="rect">
              <a:avLst/>
            </a:prstGeom>
            <a:noFill/>
          </p:spPr>
          <p:txBody>
            <a:bodyPr wrap="square" lIns="91409" tIns="45705" rIns="91409" bIns="45705" rtlCol="0">
              <a:normAutofit/>
            </a:bodyPr>
            <a:lstStyle/>
            <a:p>
              <a:pPr algn="just" defTabSz="914080"/>
              <a:endParaRPr lang="en-US" sz="1300" dirty="0">
                <a:solidFill>
                  <a:srgbClr val="FFFFFF"/>
                </a:solidFill>
                <a:latin typeface="Franklin Gothic Book" panose="020B0503020102020204"/>
              </a:endParaRPr>
            </a:p>
          </p:txBody>
        </p:sp>
        <p:pic>
          <p:nvPicPr>
            <p:cNvPr id="467" name="Picture 46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277736" y="3475973"/>
              <a:ext cx="297206" cy="306350"/>
            </a:xfrm>
            <a:prstGeom prst="rect">
              <a:avLst/>
            </a:prstGeom>
          </p:spPr>
        </p:pic>
        <p:pic>
          <p:nvPicPr>
            <p:cNvPr id="468" name="Picture 46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068548" y="2523341"/>
              <a:ext cx="594412" cy="589839"/>
            </a:xfrm>
            <a:prstGeom prst="rect">
              <a:avLst/>
            </a:prstGeom>
          </p:spPr>
        </p:pic>
        <p:pic>
          <p:nvPicPr>
            <p:cNvPr id="469" name="Picture 46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761410" y="1846195"/>
              <a:ext cx="493819" cy="489247"/>
            </a:xfrm>
            <a:prstGeom prst="rect">
              <a:avLst/>
            </a:prstGeom>
          </p:spPr>
        </p:pic>
        <p:pic>
          <p:nvPicPr>
            <p:cNvPr id="470" name="Picture 46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64677" y="1704307"/>
              <a:ext cx="443522" cy="397799"/>
            </a:xfrm>
            <a:prstGeom prst="rect">
              <a:avLst/>
            </a:prstGeom>
          </p:spPr>
        </p:pic>
        <p:pic>
          <p:nvPicPr>
            <p:cNvPr id="471" name="Picture 47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881205" y="3135863"/>
              <a:ext cx="283489" cy="233192"/>
            </a:xfrm>
            <a:prstGeom prst="rect">
              <a:avLst/>
            </a:prstGeom>
          </p:spPr>
        </p:pic>
        <p:pic>
          <p:nvPicPr>
            <p:cNvPr id="472" name="Picture 47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574146" y="4234104"/>
              <a:ext cx="530398" cy="438950"/>
            </a:xfrm>
            <a:prstGeom prst="rect">
              <a:avLst/>
            </a:prstGeom>
          </p:spPr>
        </p:pic>
        <p:pic>
          <p:nvPicPr>
            <p:cNvPr id="473" name="Picture 47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152032" y="3021502"/>
              <a:ext cx="201185" cy="201185"/>
            </a:xfrm>
            <a:prstGeom prst="rect">
              <a:avLst/>
            </a:prstGeom>
          </p:spPr>
        </p:pic>
        <p:pic>
          <p:nvPicPr>
            <p:cNvPr id="474" name="Picture 47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38976" y="4193363"/>
              <a:ext cx="512108" cy="585267"/>
            </a:xfrm>
            <a:prstGeom prst="rect">
              <a:avLst/>
            </a:prstGeom>
          </p:spPr>
        </p:pic>
        <p:pic>
          <p:nvPicPr>
            <p:cNvPr id="475" name="Picture 47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621551" y="2427027"/>
              <a:ext cx="242337" cy="347502"/>
            </a:xfrm>
            <a:prstGeom prst="rect">
              <a:avLst/>
            </a:prstGeom>
          </p:spPr>
        </p:pic>
        <p:pic>
          <p:nvPicPr>
            <p:cNvPr id="476" name="Picture 47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329490" y="4713318"/>
              <a:ext cx="164606" cy="192041"/>
            </a:xfrm>
            <a:prstGeom prst="rect">
              <a:avLst/>
            </a:prstGeom>
          </p:spPr>
        </p:pic>
        <p:pic>
          <p:nvPicPr>
            <p:cNvPr id="477" name="Picture 47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503220" y="3982938"/>
              <a:ext cx="182896" cy="150889"/>
            </a:xfrm>
            <a:prstGeom prst="rect">
              <a:avLst/>
            </a:prstGeom>
          </p:spPr>
        </p:pic>
        <p:pic>
          <p:nvPicPr>
            <p:cNvPr id="478" name="Picture 477"/>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868992" y="3450390"/>
              <a:ext cx="617273" cy="393226"/>
            </a:xfrm>
            <a:prstGeom prst="rect">
              <a:avLst/>
            </a:prstGeom>
          </p:spPr>
        </p:pic>
        <p:pic>
          <p:nvPicPr>
            <p:cNvPr id="479" name="Picture 47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335957" y="3960752"/>
              <a:ext cx="265199" cy="260627"/>
            </a:xfrm>
            <a:prstGeom prst="rect">
              <a:avLst/>
            </a:prstGeom>
          </p:spPr>
        </p:pic>
        <p:pic>
          <p:nvPicPr>
            <p:cNvPr id="480" name="Picture 479"/>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207409" y="2804062"/>
              <a:ext cx="406943" cy="256055"/>
            </a:xfrm>
            <a:prstGeom prst="rect">
              <a:avLst/>
            </a:prstGeom>
          </p:spPr>
        </p:pic>
        <p:pic>
          <p:nvPicPr>
            <p:cNvPr id="481" name="Picture 480"/>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870890" y="3080344"/>
              <a:ext cx="169179" cy="173751"/>
            </a:xfrm>
            <a:prstGeom prst="rect">
              <a:avLst/>
            </a:prstGeom>
          </p:spPr>
        </p:pic>
        <p:pic>
          <p:nvPicPr>
            <p:cNvPr id="482" name="Picture 48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322492" y="3311302"/>
              <a:ext cx="475529" cy="475529"/>
            </a:xfrm>
            <a:prstGeom prst="rect">
              <a:avLst/>
            </a:prstGeom>
          </p:spPr>
        </p:pic>
        <p:pic>
          <p:nvPicPr>
            <p:cNvPr id="483" name="Picture 48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876280" y="3779903"/>
              <a:ext cx="224048" cy="224048"/>
            </a:xfrm>
            <a:prstGeom prst="rect">
              <a:avLst/>
            </a:prstGeom>
          </p:spPr>
        </p:pic>
        <p:pic>
          <p:nvPicPr>
            <p:cNvPr id="484" name="Picture 483"/>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3310795" y="2476979"/>
              <a:ext cx="589839" cy="406943"/>
            </a:xfrm>
            <a:prstGeom prst="rect">
              <a:avLst/>
            </a:prstGeom>
          </p:spPr>
        </p:pic>
        <p:pic>
          <p:nvPicPr>
            <p:cNvPr id="485" name="Picture 48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991518" y="2382098"/>
              <a:ext cx="219475" cy="219475"/>
            </a:xfrm>
            <a:prstGeom prst="rect">
              <a:avLst/>
            </a:prstGeom>
          </p:spPr>
        </p:pic>
      </p:grpSp>
      <p:sp>
        <p:nvSpPr>
          <p:cNvPr id="6" name="TextBox 5"/>
          <p:cNvSpPr txBox="1"/>
          <p:nvPr/>
        </p:nvSpPr>
        <p:spPr>
          <a:xfrm>
            <a:off x="10870461" y="2878495"/>
            <a:ext cx="1430625" cy="369332"/>
          </a:xfrm>
          <a:prstGeom prst="rect">
            <a:avLst/>
          </a:prstGeom>
          <a:noFill/>
        </p:spPr>
        <p:txBody>
          <a:bodyPr wrap="square" rtlCol="0">
            <a:spAutoFit/>
          </a:bodyPr>
          <a:lstStyle/>
          <a:p>
            <a:pPr marL="0" algn="ctr" defTabSz="1075334" rtl="1" eaLnBrk="1" latinLnBrk="0" hangingPunct="1"/>
            <a:r>
              <a:rPr lang="ar-SA" sz="1800" dirty="0">
                <a:latin typeface="KufiStandardGK" charset="-78"/>
                <a:ea typeface="KufiStandardGK" charset="-78"/>
                <a:cs typeface="KufiStandardGK" charset="-78"/>
              </a:rPr>
              <a:t>السلام عليكم</a:t>
            </a:r>
            <a:endParaRPr lang="en-US" sz="1800" dirty="0">
              <a:latin typeface="KufiStandardGK" charset="-78"/>
              <a:ea typeface="KufiStandardGK" charset="-78"/>
              <a:cs typeface="KufiStandardGK" charset="-78"/>
            </a:endParaRPr>
          </a:p>
        </p:txBody>
      </p:sp>
      <p:sp>
        <p:nvSpPr>
          <p:cNvPr id="487" name="TextBox 486"/>
          <p:cNvSpPr txBox="1"/>
          <p:nvPr/>
        </p:nvSpPr>
        <p:spPr>
          <a:xfrm>
            <a:off x="4181812" y="4843153"/>
            <a:ext cx="1430625" cy="338554"/>
          </a:xfrm>
          <a:prstGeom prst="rect">
            <a:avLst/>
          </a:prstGeom>
          <a:noFill/>
        </p:spPr>
        <p:txBody>
          <a:bodyPr wrap="square" rtlCol="0">
            <a:spAutoFit/>
          </a:bodyPr>
          <a:lstStyle/>
          <a:p>
            <a:pPr marL="0" algn="ctr" defTabSz="1075334" rtl="1" eaLnBrk="1" latinLnBrk="0" hangingPunct="1"/>
            <a:r>
              <a:rPr lang="en-US" sz="1600" b="1" dirty="0">
                <a:solidFill>
                  <a:srgbClr val="9B3021"/>
                </a:solidFill>
                <a:latin typeface="Apple Chancery" charset="0"/>
                <a:ea typeface="Apple Chancery" charset="0"/>
                <a:cs typeface="Apple Chancery" charset="0"/>
              </a:rPr>
              <a:t>How are you?</a:t>
            </a:r>
          </a:p>
        </p:txBody>
      </p:sp>
      <p:sp>
        <p:nvSpPr>
          <p:cNvPr id="488" name="TextBox 487"/>
          <p:cNvSpPr txBox="1"/>
          <p:nvPr/>
        </p:nvSpPr>
        <p:spPr>
          <a:xfrm>
            <a:off x="2641138" y="3302559"/>
            <a:ext cx="1430625" cy="369332"/>
          </a:xfrm>
          <a:prstGeom prst="rect">
            <a:avLst/>
          </a:prstGeom>
          <a:noFill/>
        </p:spPr>
        <p:txBody>
          <a:bodyPr wrap="square" rtlCol="0">
            <a:spAutoFit/>
          </a:bodyPr>
          <a:lstStyle/>
          <a:p>
            <a:pPr marL="0" algn="ctr" defTabSz="1075334" rtl="1" eaLnBrk="1" latinLnBrk="0" hangingPunct="1"/>
            <a:r>
              <a:rPr lang="en-US" sz="1800" dirty="0">
                <a:latin typeface="KufiStandardGK" charset="-78"/>
                <a:ea typeface="KufiStandardGK" charset="-78"/>
                <a:cs typeface="KufiStandardGK" charset="-78"/>
              </a:rPr>
              <a:t>#</a:t>
            </a:r>
            <a:r>
              <a:rPr lang="ar-SA" sz="1800" dirty="0">
                <a:latin typeface="KufiStandardGK" charset="-78"/>
                <a:ea typeface="KufiStandardGK" charset="-78"/>
                <a:cs typeface="KufiStandardGK" charset="-78"/>
              </a:rPr>
              <a:t>التعليم</a:t>
            </a:r>
            <a:endParaRPr lang="en-US" sz="1800" dirty="0">
              <a:latin typeface="KufiStandardGK" charset="-78"/>
              <a:ea typeface="KufiStandardGK" charset="-78"/>
              <a:cs typeface="KufiStandardGK" charset="-78"/>
            </a:endParaRPr>
          </a:p>
        </p:txBody>
      </p:sp>
      <p:sp>
        <p:nvSpPr>
          <p:cNvPr id="7" name="Rectangle 6"/>
          <p:cNvSpPr/>
          <p:nvPr/>
        </p:nvSpPr>
        <p:spPr>
          <a:xfrm>
            <a:off x="4589175" y="7674620"/>
            <a:ext cx="3270447" cy="517065"/>
          </a:xfrm>
          <a:prstGeom prst="rect">
            <a:avLst/>
          </a:prstGeom>
        </p:spPr>
        <p:txBody>
          <a:bodyPr wrap="none">
            <a:spAutoFit/>
          </a:bodyPr>
          <a:lstStyle/>
          <a:p>
            <a:pPr algn="ctr" rtl="1">
              <a:lnSpc>
                <a:spcPct val="115000"/>
              </a:lnSpc>
              <a:spcAft>
                <a:spcPts val="1000"/>
              </a:spcAft>
            </a:pPr>
            <a:r>
              <a:rPr lang="ar-SA" sz="2400" b="1" dirty="0">
                <a:solidFill>
                  <a:srgbClr val="00B050"/>
                </a:solidFill>
                <a:latin typeface="KufiStandardGK" charset="-78"/>
                <a:ea typeface="KufiStandardGK" charset="-78"/>
                <a:cs typeface="KufiStandardGK" charset="-78"/>
              </a:rPr>
              <a:t>نُفكر و نبتكر تعريفاً معاً !!</a:t>
            </a:r>
            <a:endParaRPr lang="en-US" sz="1600" dirty="0">
              <a:effectLst/>
              <a:latin typeface="KufiStandardGK" charset="-78"/>
              <a:ea typeface="KufiStandardGK" charset="-78"/>
              <a:cs typeface="KufiStandardGK" charset="-78"/>
            </a:endParaRPr>
          </a:p>
        </p:txBody>
      </p:sp>
      <p:pic>
        <p:nvPicPr>
          <p:cNvPr id="490" name="Picture 48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491" name="Picture 49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Tree>
    <p:extLst>
      <p:ext uri="{BB962C8B-B14F-4D97-AF65-F5344CB8AC3E}">
        <p14:creationId xmlns:p14="http://schemas.microsoft.com/office/powerpoint/2010/main" val="18442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
            <a:ext cx="12806643" cy="7320914"/>
          </a:xfrm>
          <a:prstGeom prst="rect">
            <a:avLst/>
          </a:prstGeom>
        </p:spPr>
      </p:pic>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9"/>
            <a:ext cx="12801600" cy="2463409"/>
          </a:xfrm>
          <a:prstGeom prst="rect">
            <a:avLst/>
          </a:prstGeom>
        </p:spPr>
      </p:pic>
      <p:pic>
        <p:nvPicPr>
          <p:cNvPr id="3" name="light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669" y="-1569393"/>
            <a:ext cx="1761007" cy="2823433"/>
          </a:xfrm>
          <a:prstGeom prst="rect">
            <a:avLst/>
          </a:prstGeom>
        </p:spPr>
      </p:pic>
      <p:pic>
        <p:nvPicPr>
          <p:cNvPr id="17" name="light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18" name="light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4" name="floorligh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334249"/>
            <a:ext cx="12801600" cy="2280285"/>
          </a:xfrm>
          <a:prstGeom prst="rect">
            <a:avLst/>
          </a:prstGeom>
        </p:spPr>
      </p:pic>
      <p:sp>
        <p:nvSpPr>
          <p:cNvPr id="37" name="unopened box"/>
          <p:cNvSpPr>
            <a:spLocks noEditPoints="1"/>
          </p:cNvSpPr>
          <p:nvPr/>
        </p:nvSpPr>
        <p:spPr bwMode="auto">
          <a:xfrm>
            <a:off x="5340669" y="5118418"/>
            <a:ext cx="2315845" cy="1617980"/>
          </a:xfrm>
          <a:custGeom>
            <a:avLst/>
            <a:gdLst>
              <a:gd name="T0" fmla="*/ 546 w 571"/>
              <a:gd name="T1" fmla="*/ 259 h 398"/>
              <a:gd name="T2" fmla="*/ 544 w 571"/>
              <a:gd name="T3" fmla="*/ 260 h 398"/>
              <a:gd name="T4" fmla="*/ 544 w 571"/>
              <a:gd name="T5" fmla="*/ 259 h 398"/>
              <a:gd name="T6" fmla="*/ 534 w 571"/>
              <a:gd name="T7" fmla="*/ 50 h 398"/>
              <a:gd name="T8" fmla="*/ 525 w 571"/>
              <a:gd name="T9" fmla="*/ 41 h 398"/>
              <a:gd name="T10" fmla="*/ 525 w 571"/>
              <a:gd name="T11" fmla="*/ 26 h 398"/>
              <a:gd name="T12" fmla="*/ 516 w 571"/>
              <a:gd name="T13" fmla="*/ 7 h 398"/>
              <a:gd name="T14" fmla="*/ 346 w 571"/>
              <a:gd name="T15" fmla="*/ 11 h 398"/>
              <a:gd name="T16" fmla="*/ 324 w 571"/>
              <a:gd name="T17" fmla="*/ 9 h 398"/>
              <a:gd name="T18" fmla="*/ 322 w 571"/>
              <a:gd name="T19" fmla="*/ 10 h 398"/>
              <a:gd name="T20" fmla="*/ 176 w 571"/>
              <a:gd name="T21" fmla="*/ 8 h 398"/>
              <a:gd name="T22" fmla="*/ 168 w 571"/>
              <a:gd name="T23" fmla="*/ 10 h 398"/>
              <a:gd name="T24" fmla="*/ 13 w 571"/>
              <a:gd name="T25" fmla="*/ 66 h 398"/>
              <a:gd name="T26" fmla="*/ 16 w 571"/>
              <a:gd name="T27" fmla="*/ 90 h 398"/>
              <a:gd name="T28" fmla="*/ 16 w 571"/>
              <a:gd name="T29" fmla="*/ 361 h 398"/>
              <a:gd name="T30" fmla="*/ 16 w 571"/>
              <a:gd name="T31" fmla="*/ 364 h 398"/>
              <a:gd name="T32" fmla="*/ 24 w 571"/>
              <a:gd name="T33" fmla="*/ 385 h 398"/>
              <a:gd name="T34" fmla="*/ 420 w 571"/>
              <a:gd name="T35" fmla="*/ 398 h 398"/>
              <a:gd name="T36" fmla="*/ 431 w 571"/>
              <a:gd name="T37" fmla="*/ 384 h 398"/>
              <a:gd name="T38" fmla="*/ 445 w 571"/>
              <a:gd name="T39" fmla="*/ 379 h 398"/>
              <a:gd name="T40" fmla="*/ 490 w 571"/>
              <a:gd name="T41" fmla="*/ 332 h 398"/>
              <a:gd name="T42" fmla="*/ 558 w 571"/>
              <a:gd name="T43" fmla="*/ 279 h 398"/>
              <a:gd name="T44" fmla="*/ 546 w 571"/>
              <a:gd name="T45" fmla="*/ 259 h 398"/>
              <a:gd name="T46" fmla="*/ 499 w 571"/>
              <a:gd name="T47" fmla="*/ 32 h 398"/>
              <a:gd name="T48" fmla="*/ 416 w 571"/>
              <a:gd name="T49" fmla="*/ 104 h 398"/>
              <a:gd name="T50" fmla="*/ 412 w 571"/>
              <a:gd name="T51" fmla="*/ 103 h 398"/>
              <a:gd name="T52" fmla="*/ 257 w 571"/>
              <a:gd name="T53" fmla="*/ 98 h 398"/>
              <a:gd name="T54" fmla="*/ 333 w 571"/>
              <a:gd name="T55" fmla="*/ 34 h 398"/>
              <a:gd name="T56" fmla="*/ 499 w 571"/>
              <a:gd name="T57" fmla="*/ 32 h 398"/>
              <a:gd name="T58" fmla="*/ 302 w 571"/>
              <a:gd name="T59" fmla="*/ 34 h 398"/>
              <a:gd name="T60" fmla="*/ 222 w 571"/>
              <a:gd name="T61" fmla="*/ 90 h 398"/>
              <a:gd name="T62" fmla="*/ 215 w 571"/>
              <a:gd name="T63" fmla="*/ 98 h 398"/>
              <a:gd name="T64" fmla="*/ 40 w 571"/>
              <a:gd name="T65" fmla="*/ 94 h 398"/>
              <a:gd name="T66" fmla="*/ 40 w 571"/>
              <a:gd name="T67" fmla="*/ 85 h 398"/>
              <a:gd name="T68" fmla="*/ 39 w 571"/>
              <a:gd name="T69" fmla="*/ 81 h 398"/>
              <a:gd name="T70" fmla="*/ 175 w 571"/>
              <a:gd name="T71" fmla="*/ 33 h 398"/>
              <a:gd name="T72" fmla="*/ 178 w 571"/>
              <a:gd name="T73" fmla="*/ 32 h 398"/>
              <a:gd name="T74" fmla="*/ 302 w 571"/>
              <a:gd name="T75" fmla="*/ 34 h 398"/>
              <a:gd name="T76" fmla="*/ 40 w 571"/>
              <a:gd name="T77" fmla="*/ 361 h 398"/>
              <a:gd name="T78" fmla="*/ 40 w 571"/>
              <a:gd name="T79" fmla="*/ 118 h 398"/>
              <a:gd name="T80" fmla="*/ 399 w 571"/>
              <a:gd name="T81" fmla="*/ 126 h 398"/>
              <a:gd name="T82" fmla="*/ 400 w 571"/>
              <a:gd name="T83" fmla="*/ 128 h 398"/>
              <a:gd name="T84" fmla="*/ 395 w 571"/>
              <a:gd name="T85" fmla="*/ 137 h 398"/>
              <a:gd name="T86" fmla="*/ 414 w 571"/>
              <a:gd name="T87" fmla="*/ 361 h 398"/>
              <a:gd name="T88" fmla="*/ 423 w 571"/>
              <a:gd name="T89" fmla="*/ 372 h 398"/>
              <a:gd name="T90" fmla="*/ 423 w 571"/>
              <a:gd name="T91" fmla="*/ 374 h 398"/>
              <a:gd name="T92" fmla="*/ 420 w 571"/>
              <a:gd name="T93" fmla="*/ 374 h 398"/>
              <a:gd name="T94" fmla="*/ 40 w 571"/>
              <a:gd name="T95" fmla="*/ 361 h 398"/>
              <a:gd name="T96" fmla="*/ 473 w 571"/>
              <a:gd name="T97" fmla="*/ 315 h 398"/>
              <a:gd name="T98" fmla="*/ 437 w 571"/>
              <a:gd name="T99" fmla="*/ 348 h 398"/>
              <a:gd name="T100" fmla="*/ 419 w 571"/>
              <a:gd name="T101" fmla="*/ 137 h 398"/>
              <a:gd name="T102" fmla="*/ 419 w 571"/>
              <a:gd name="T103" fmla="*/ 134 h 398"/>
              <a:gd name="T104" fmla="*/ 420 w 571"/>
              <a:gd name="T105" fmla="*/ 133 h 398"/>
              <a:gd name="T106" fmla="*/ 510 w 571"/>
              <a:gd name="T107" fmla="*/ 54 h 398"/>
              <a:gd name="T108" fmla="*/ 510 w 571"/>
              <a:gd name="T109" fmla="*/ 56 h 398"/>
              <a:gd name="T110" fmla="*/ 520 w 571"/>
              <a:gd name="T111" fmla="*/ 259 h 398"/>
              <a:gd name="T112" fmla="*/ 529 w 571"/>
              <a:gd name="T113" fmla="*/ 270 h 398"/>
              <a:gd name="T114" fmla="*/ 473 w 571"/>
              <a:gd name="T115" fmla="*/ 31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398">
                <a:moveTo>
                  <a:pt x="546" y="259"/>
                </a:moveTo>
                <a:cubicBezTo>
                  <a:pt x="545" y="259"/>
                  <a:pt x="545" y="260"/>
                  <a:pt x="544" y="260"/>
                </a:cubicBezTo>
                <a:cubicBezTo>
                  <a:pt x="544" y="260"/>
                  <a:pt x="544" y="259"/>
                  <a:pt x="544" y="259"/>
                </a:cubicBezTo>
                <a:cubicBezTo>
                  <a:pt x="544" y="189"/>
                  <a:pt x="544" y="119"/>
                  <a:pt x="534" y="50"/>
                </a:cubicBezTo>
                <a:cubicBezTo>
                  <a:pt x="533" y="44"/>
                  <a:pt x="529" y="42"/>
                  <a:pt x="525" y="41"/>
                </a:cubicBezTo>
                <a:cubicBezTo>
                  <a:pt x="530" y="36"/>
                  <a:pt x="529" y="30"/>
                  <a:pt x="525" y="26"/>
                </a:cubicBezTo>
                <a:cubicBezTo>
                  <a:pt x="530" y="18"/>
                  <a:pt x="527" y="6"/>
                  <a:pt x="516" y="7"/>
                </a:cubicBezTo>
                <a:cubicBezTo>
                  <a:pt x="460" y="12"/>
                  <a:pt x="403" y="12"/>
                  <a:pt x="346" y="11"/>
                </a:cubicBezTo>
                <a:cubicBezTo>
                  <a:pt x="343" y="3"/>
                  <a:pt x="330" y="0"/>
                  <a:pt x="324" y="9"/>
                </a:cubicBezTo>
                <a:cubicBezTo>
                  <a:pt x="323" y="9"/>
                  <a:pt x="323" y="10"/>
                  <a:pt x="322" y="10"/>
                </a:cubicBezTo>
                <a:cubicBezTo>
                  <a:pt x="273" y="9"/>
                  <a:pt x="224" y="8"/>
                  <a:pt x="176" y="8"/>
                </a:cubicBezTo>
                <a:cubicBezTo>
                  <a:pt x="173" y="8"/>
                  <a:pt x="170" y="9"/>
                  <a:pt x="168" y="10"/>
                </a:cubicBezTo>
                <a:cubicBezTo>
                  <a:pt x="116" y="27"/>
                  <a:pt x="64" y="46"/>
                  <a:pt x="13" y="66"/>
                </a:cubicBezTo>
                <a:cubicBezTo>
                  <a:pt x="0" y="71"/>
                  <a:pt x="4" y="91"/>
                  <a:pt x="16" y="90"/>
                </a:cubicBezTo>
                <a:cubicBezTo>
                  <a:pt x="16" y="180"/>
                  <a:pt x="16" y="271"/>
                  <a:pt x="16" y="361"/>
                </a:cubicBezTo>
                <a:cubicBezTo>
                  <a:pt x="16" y="362"/>
                  <a:pt x="16" y="363"/>
                  <a:pt x="16" y="364"/>
                </a:cubicBezTo>
                <a:cubicBezTo>
                  <a:pt x="9" y="370"/>
                  <a:pt x="12" y="385"/>
                  <a:pt x="24" y="385"/>
                </a:cubicBezTo>
                <a:cubicBezTo>
                  <a:pt x="156" y="382"/>
                  <a:pt x="288" y="386"/>
                  <a:pt x="420" y="398"/>
                </a:cubicBezTo>
                <a:cubicBezTo>
                  <a:pt x="429" y="398"/>
                  <a:pt x="433" y="391"/>
                  <a:pt x="431" y="384"/>
                </a:cubicBezTo>
                <a:cubicBezTo>
                  <a:pt x="436" y="386"/>
                  <a:pt x="442" y="385"/>
                  <a:pt x="445" y="379"/>
                </a:cubicBezTo>
                <a:cubicBezTo>
                  <a:pt x="455" y="360"/>
                  <a:pt x="474" y="345"/>
                  <a:pt x="490" y="332"/>
                </a:cubicBezTo>
                <a:cubicBezTo>
                  <a:pt x="511" y="313"/>
                  <a:pt x="534" y="296"/>
                  <a:pt x="558" y="279"/>
                </a:cubicBezTo>
                <a:cubicBezTo>
                  <a:pt x="571" y="271"/>
                  <a:pt x="559" y="250"/>
                  <a:pt x="546" y="259"/>
                </a:cubicBezTo>
                <a:close/>
                <a:moveTo>
                  <a:pt x="499" y="32"/>
                </a:moveTo>
                <a:cubicBezTo>
                  <a:pt x="471" y="56"/>
                  <a:pt x="442" y="79"/>
                  <a:pt x="416" y="104"/>
                </a:cubicBezTo>
                <a:cubicBezTo>
                  <a:pt x="415" y="103"/>
                  <a:pt x="413" y="103"/>
                  <a:pt x="412" y="103"/>
                </a:cubicBezTo>
                <a:cubicBezTo>
                  <a:pt x="360" y="100"/>
                  <a:pt x="309" y="99"/>
                  <a:pt x="257" y="98"/>
                </a:cubicBezTo>
                <a:cubicBezTo>
                  <a:pt x="286" y="82"/>
                  <a:pt x="312" y="60"/>
                  <a:pt x="333" y="34"/>
                </a:cubicBezTo>
                <a:cubicBezTo>
                  <a:pt x="389" y="36"/>
                  <a:pt x="444" y="36"/>
                  <a:pt x="499" y="32"/>
                </a:cubicBezTo>
                <a:close/>
                <a:moveTo>
                  <a:pt x="302" y="34"/>
                </a:moveTo>
                <a:cubicBezTo>
                  <a:pt x="279" y="57"/>
                  <a:pt x="252" y="76"/>
                  <a:pt x="222" y="90"/>
                </a:cubicBezTo>
                <a:cubicBezTo>
                  <a:pt x="218" y="92"/>
                  <a:pt x="216" y="95"/>
                  <a:pt x="215" y="98"/>
                </a:cubicBezTo>
                <a:cubicBezTo>
                  <a:pt x="157" y="97"/>
                  <a:pt x="98" y="97"/>
                  <a:pt x="40" y="94"/>
                </a:cubicBezTo>
                <a:cubicBezTo>
                  <a:pt x="40" y="91"/>
                  <a:pt x="40" y="88"/>
                  <a:pt x="40" y="85"/>
                </a:cubicBezTo>
                <a:cubicBezTo>
                  <a:pt x="40" y="84"/>
                  <a:pt x="40" y="83"/>
                  <a:pt x="39" y="81"/>
                </a:cubicBezTo>
                <a:cubicBezTo>
                  <a:pt x="84" y="64"/>
                  <a:pt x="130" y="48"/>
                  <a:pt x="175" y="33"/>
                </a:cubicBezTo>
                <a:cubicBezTo>
                  <a:pt x="177" y="33"/>
                  <a:pt x="178" y="33"/>
                  <a:pt x="178" y="32"/>
                </a:cubicBezTo>
                <a:cubicBezTo>
                  <a:pt x="220" y="32"/>
                  <a:pt x="261" y="33"/>
                  <a:pt x="302" y="34"/>
                </a:cubicBezTo>
                <a:close/>
                <a:moveTo>
                  <a:pt x="40" y="361"/>
                </a:moveTo>
                <a:cubicBezTo>
                  <a:pt x="40" y="280"/>
                  <a:pt x="40" y="199"/>
                  <a:pt x="40" y="118"/>
                </a:cubicBezTo>
                <a:cubicBezTo>
                  <a:pt x="160" y="124"/>
                  <a:pt x="280" y="120"/>
                  <a:pt x="399" y="126"/>
                </a:cubicBezTo>
                <a:cubicBezTo>
                  <a:pt x="399" y="127"/>
                  <a:pt x="399" y="127"/>
                  <a:pt x="400" y="128"/>
                </a:cubicBezTo>
                <a:cubicBezTo>
                  <a:pt x="397" y="130"/>
                  <a:pt x="395" y="133"/>
                  <a:pt x="395" y="137"/>
                </a:cubicBezTo>
                <a:cubicBezTo>
                  <a:pt x="402" y="212"/>
                  <a:pt x="408" y="286"/>
                  <a:pt x="414" y="361"/>
                </a:cubicBezTo>
                <a:cubicBezTo>
                  <a:pt x="415" y="366"/>
                  <a:pt x="418" y="370"/>
                  <a:pt x="423" y="372"/>
                </a:cubicBezTo>
                <a:cubicBezTo>
                  <a:pt x="423" y="373"/>
                  <a:pt x="423" y="373"/>
                  <a:pt x="423" y="374"/>
                </a:cubicBezTo>
                <a:cubicBezTo>
                  <a:pt x="422" y="374"/>
                  <a:pt x="421" y="374"/>
                  <a:pt x="420" y="374"/>
                </a:cubicBezTo>
                <a:cubicBezTo>
                  <a:pt x="294" y="363"/>
                  <a:pt x="167" y="359"/>
                  <a:pt x="40" y="361"/>
                </a:cubicBezTo>
                <a:close/>
                <a:moveTo>
                  <a:pt x="473" y="315"/>
                </a:moveTo>
                <a:cubicBezTo>
                  <a:pt x="461" y="325"/>
                  <a:pt x="448" y="336"/>
                  <a:pt x="437" y="348"/>
                </a:cubicBezTo>
                <a:cubicBezTo>
                  <a:pt x="431" y="278"/>
                  <a:pt x="425" y="207"/>
                  <a:pt x="419" y="137"/>
                </a:cubicBezTo>
                <a:cubicBezTo>
                  <a:pt x="419" y="136"/>
                  <a:pt x="419" y="135"/>
                  <a:pt x="419" y="134"/>
                </a:cubicBezTo>
                <a:cubicBezTo>
                  <a:pt x="419" y="134"/>
                  <a:pt x="419" y="134"/>
                  <a:pt x="420" y="133"/>
                </a:cubicBezTo>
                <a:cubicBezTo>
                  <a:pt x="448" y="105"/>
                  <a:pt x="480" y="80"/>
                  <a:pt x="510" y="54"/>
                </a:cubicBezTo>
                <a:cubicBezTo>
                  <a:pt x="510" y="55"/>
                  <a:pt x="510" y="55"/>
                  <a:pt x="510" y="56"/>
                </a:cubicBezTo>
                <a:cubicBezTo>
                  <a:pt x="520" y="123"/>
                  <a:pt x="520" y="192"/>
                  <a:pt x="520" y="259"/>
                </a:cubicBezTo>
                <a:cubicBezTo>
                  <a:pt x="520" y="266"/>
                  <a:pt x="524" y="269"/>
                  <a:pt x="529" y="270"/>
                </a:cubicBezTo>
                <a:cubicBezTo>
                  <a:pt x="510" y="284"/>
                  <a:pt x="491" y="299"/>
                  <a:pt x="473" y="3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a:p>
        </p:txBody>
      </p:sp>
      <p:sp>
        <p:nvSpPr>
          <p:cNvPr id="33" name="boxopen"/>
          <p:cNvSpPr>
            <a:spLocks noEditPoints="1"/>
          </p:cNvSpPr>
          <p:nvPr/>
        </p:nvSpPr>
        <p:spPr bwMode="auto">
          <a:xfrm>
            <a:off x="4674272" y="4651795"/>
            <a:ext cx="3409801" cy="2093650"/>
          </a:xfrm>
          <a:custGeom>
            <a:avLst/>
            <a:gdLst>
              <a:gd name="T0" fmla="*/ 750 w 835"/>
              <a:gd name="T1" fmla="*/ 81 h 512"/>
              <a:gd name="T2" fmla="*/ 706 w 835"/>
              <a:gd name="T3" fmla="*/ 129 h 512"/>
              <a:gd name="T4" fmla="*/ 797 w 835"/>
              <a:gd name="T5" fmla="*/ 116 h 512"/>
              <a:gd name="T6" fmla="*/ 755 w 835"/>
              <a:gd name="T7" fmla="*/ 192 h 512"/>
              <a:gd name="T8" fmla="*/ 712 w 835"/>
              <a:gd name="T9" fmla="*/ 195 h 512"/>
              <a:gd name="T10" fmla="*/ 688 w 835"/>
              <a:gd name="T11" fmla="*/ 155 h 512"/>
              <a:gd name="T12" fmla="*/ 680 w 835"/>
              <a:gd name="T13" fmla="*/ 121 h 512"/>
              <a:gd name="T14" fmla="*/ 332 w 835"/>
              <a:gd name="T15" fmla="*/ 124 h 512"/>
              <a:gd name="T16" fmla="*/ 86 w 835"/>
              <a:gd name="T17" fmla="*/ 116 h 512"/>
              <a:gd name="T18" fmla="*/ 63 w 835"/>
              <a:gd name="T19" fmla="*/ 94 h 512"/>
              <a:gd name="T20" fmla="*/ 133 w 835"/>
              <a:gd name="T21" fmla="*/ 68 h 512"/>
              <a:gd name="T22" fmla="*/ 209 w 835"/>
              <a:gd name="T23" fmla="*/ 39 h 512"/>
              <a:gd name="T24" fmla="*/ 265 w 835"/>
              <a:gd name="T25" fmla="*/ 72 h 512"/>
              <a:gd name="T26" fmla="*/ 315 w 835"/>
              <a:gd name="T27" fmla="*/ 115 h 512"/>
              <a:gd name="T28" fmla="*/ 237 w 835"/>
              <a:gd name="T29" fmla="*/ 4 h 512"/>
              <a:gd name="T30" fmla="*/ 112 w 835"/>
              <a:gd name="T31" fmla="*/ 51 h 512"/>
              <a:gd name="T32" fmla="*/ 173 w 835"/>
              <a:gd name="T33" fmla="*/ 204 h 512"/>
              <a:gd name="T34" fmla="*/ 180 w 835"/>
              <a:gd name="T35" fmla="*/ 475 h 512"/>
              <a:gd name="T36" fmla="*/ 188 w 835"/>
              <a:gd name="T37" fmla="*/ 499 h 512"/>
              <a:gd name="T38" fmla="*/ 595 w 835"/>
              <a:gd name="T39" fmla="*/ 498 h 512"/>
              <a:gd name="T40" fmla="*/ 654 w 835"/>
              <a:gd name="T41" fmla="*/ 446 h 512"/>
              <a:gd name="T42" fmla="*/ 710 w 835"/>
              <a:gd name="T43" fmla="*/ 373 h 512"/>
              <a:gd name="T44" fmla="*/ 708 w 835"/>
              <a:gd name="T45" fmla="*/ 373 h 512"/>
              <a:gd name="T46" fmla="*/ 680 w 835"/>
              <a:gd name="T47" fmla="*/ 224 h 512"/>
              <a:gd name="T48" fmla="*/ 758 w 835"/>
              <a:gd name="T49" fmla="*/ 216 h 512"/>
              <a:gd name="T50" fmla="*/ 778 w 835"/>
              <a:gd name="T51" fmla="*/ 199 h 512"/>
              <a:gd name="T52" fmla="*/ 802 w 835"/>
              <a:gd name="T53" fmla="*/ 158 h 512"/>
              <a:gd name="T54" fmla="*/ 802 w 835"/>
              <a:gd name="T55" fmla="*/ 56 h 512"/>
              <a:gd name="T56" fmla="*/ 580 w 835"/>
              <a:gd name="T57" fmla="*/ 218 h 512"/>
              <a:gd name="T58" fmla="*/ 204 w 835"/>
              <a:gd name="T59" fmla="*/ 208 h 512"/>
              <a:gd name="T60" fmla="*/ 203 w 835"/>
              <a:gd name="T61" fmla="*/ 195 h 512"/>
              <a:gd name="T62" fmla="*/ 342 w 835"/>
              <a:gd name="T63" fmla="*/ 146 h 512"/>
              <a:gd name="T64" fmla="*/ 204 w 835"/>
              <a:gd name="T65" fmla="*/ 475 h 512"/>
              <a:gd name="T66" fmla="*/ 563 w 835"/>
              <a:gd name="T67" fmla="*/ 240 h 512"/>
              <a:gd name="T68" fmla="*/ 559 w 835"/>
              <a:gd name="T69" fmla="*/ 251 h 512"/>
              <a:gd name="T70" fmla="*/ 587 w 835"/>
              <a:gd name="T71" fmla="*/ 486 h 512"/>
              <a:gd name="T72" fmla="*/ 584 w 835"/>
              <a:gd name="T73" fmla="*/ 488 h 512"/>
              <a:gd name="T74" fmla="*/ 668 w 835"/>
              <a:gd name="T75" fmla="*/ 238 h 512"/>
              <a:gd name="T76" fmla="*/ 693 w 835"/>
              <a:gd name="T77" fmla="*/ 384 h 512"/>
              <a:gd name="T78" fmla="*/ 601 w 835"/>
              <a:gd name="T79" fmla="*/ 462 h 512"/>
              <a:gd name="T80" fmla="*/ 583 w 835"/>
              <a:gd name="T81" fmla="*/ 248 h 512"/>
              <a:gd name="T82" fmla="*/ 597 w 835"/>
              <a:gd name="T83" fmla="*/ 234 h 512"/>
              <a:gd name="T84" fmla="*/ 676 w 835"/>
              <a:gd name="T85" fmla="*/ 224 h 512"/>
              <a:gd name="T86" fmla="*/ 764 w 835"/>
              <a:gd name="T87" fmla="*/ 191 h 512"/>
              <a:gd name="T88" fmla="*/ 767 w 835"/>
              <a:gd name="T89" fmla="*/ 191 h 512"/>
              <a:gd name="T90" fmla="*/ 767 w 835"/>
              <a:gd name="T91"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5" h="512">
                <a:moveTo>
                  <a:pt x="802" y="56"/>
                </a:moveTo>
                <a:cubicBezTo>
                  <a:pt x="784" y="61"/>
                  <a:pt x="767" y="73"/>
                  <a:pt x="750" y="81"/>
                </a:cubicBezTo>
                <a:cubicBezTo>
                  <a:pt x="732" y="90"/>
                  <a:pt x="713" y="99"/>
                  <a:pt x="694" y="108"/>
                </a:cubicBezTo>
                <a:cubicBezTo>
                  <a:pt x="680" y="115"/>
                  <a:pt x="692" y="136"/>
                  <a:pt x="706" y="129"/>
                </a:cubicBezTo>
                <a:cubicBezTo>
                  <a:pt x="715" y="124"/>
                  <a:pt x="807" y="77"/>
                  <a:pt x="809" y="81"/>
                </a:cubicBezTo>
                <a:cubicBezTo>
                  <a:pt x="812" y="88"/>
                  <a:pt x="800" y="110"/>
                  <a:pt x="797" y="116"/>
                </a:cubicBezTo>
                <a:cubicBezTo>
                  <a:pt x="792" y="126"/>
                  <a:pt x="787" y="136"/>
                  <a:pt x="781" y="146"/>
                </a:cubicBezTo>
                <a:cubicBezTo>
                  <a:pt x="777" y="152"/>
                  <a:pt x="761" y="174"/>
                  <a:pt x="755" y="192"/>
                </a:cubicBezTo>
                <a:cubicBezTo>
                  <a:pt x="754" y="192"/>
                  <a:pt x="753" y="192"/>
                  <a:pt x="752" y="192"/>
                </a:cubicBezTo>
                <a:cubicBezTo>
                  <a:pt x="738" y="193"/>
                  <a:pt x="725" y="194"/>
                  <a:pt x="712" y="195"/>
                </a:cubicBezTo>
                <a:cubicBezTo>
                  <a:pt x="682" y="199"/>
                  <a:pt x="653" y="203"/>
                  <a:pt x="624" y="210"/>
                </a:cubicBezTo>
                <a:cubicBezTo>
                  <a:pt x="646" y="192"/>
                  <a:pt x="668" y="174"/>
                  <a:pt x="688" y="155"/>
                </a:cubicBezTo>
                <a:cubicBezTo>
                  <a:pt x="694" y="151"/>
                  <a:pt x="693" y="144"/>
                  <a:pt x="689" y="140"/>
                </a:cubicBezTo>
                <a:cubicBezTo>
                  <a:pt x="694" y="132"/>
                  <a:pt x="691" y="120"/>
                  <a:pt x="680" y="121"/>
                </a:cubicBezTo>
                <a:cubicBezTo>
                  <a:pt x="567" y="131"/>
                  <a:pt x="453" y="121"/>
                  <a:pt x="340" y="122"/>
                </a:cubicBezTo>
                <a:cubicBezTo>
                  <a:pt x="337" y="122"/>
                  <a:pt x="334" y="123"/>
                  <a:pt x="332" y="124"/>
                </a:cubicBezTo>
                <a:cubicBezTo>
                  <a:pt x="281" y="141"/>
                  <a:pt x="230" y="159"/>
                  <a:pt x="180" y="179"/>
                </a:cubicBezTo>
                <a:cubicBezTo>
                  <a:pt x="149" y="157"/>
                  <a:pt x="117" y="137"/>
                  <a:pt x="86" y="116"/>
                </a:cubicBezTo>
                <a:cubicBezTo>
                  <a:pt x="80" y="111"/>
                  <a:pt x="69" y="106"/>
                  <a:pt x="63" y="100"/>
                </a:cubicBezTo>
                <a:cubicBezTo>
                  <a:pt x="59" y="95"/>
                  <a:pt x="58" y="98"/>
                  <a:pt x="63" y="94"/>
                </a:cubicBezTo>
                <a:cubicBezTo>
                  <a:pt x="66" y="92"/>
                  <a:pt x="73" y="91"/>
                  <a:pt x="76" y="90"/>
                </a:cubicBezTo>
                <a:cubicBezTo>
                  <a:pt x="95" y="83"/>
                  <a:pt x="114" y="76"/>
                  <a:pt x="133" y="68"/>
                </a:cubicBezTo>
                <a:cubicBezTo>
                  <a:pt x="152" y="61"/>
                  <a:pt x="170" y="54"/>
                  <a:pt x="188" y="47"/>
                </a:cubicBezTo>
                <a:cubicBezTo>
                  <a:pt x="195" y="44"/>
                  <a:pt x="202" y="42"/>
                  <a:pt x="209" y="39"/>
                </a:cubicBezTo>
                <a:cubicBezTo>
                  <a:pt x="214" y="36"/>
                  <a:pt x="224" y="28"/>
                  <a:pt x="229" y="28"/>
                </a:cubicBezTo>
                <a:cubicBezTo>
                  <a:pt x="241" y="28"/>
                  <a:pt x="258" y="62"/>
                  <a:pt x="265" y="72"/>
                </a:cubicBezTo>
                <a:cubicBezTo>
                  <a:pt x="275" y="88"/>
                  <a:pt x="284" y="104"/>
                  <a:pt x="291" y="121"/>
                </a:cubicBezTo>
                <a:cubicBezTo>
                  <a:pt x="297" y="135"/>
                  <a:pt x="320" y="129"/>
                  <a:pt x="315" y="115"/>
                </a:cubicBezTo>
                <a:cubicBezTo>
                  <a:pt x="306" y="93"/>
                  <a:pt x="293" y="72"/>
                  <a:pt x="280" y="52"/>
                </a:cubicBezTo>
                <a:cubicBezTo>
                  <a:pt x="271" y="37"/>
                  <a:pt x="256" y="9"/>
                  <a:pt x="237" y="4"/>
                </a:cubicBezTo>
                <a:cubicBezTo>
                  <a:pt x="221" y="0"/>
                  <a:pt x="201" y="16"/>
                  <a:pt x="187" y="22"/>
                </a:cubicBezTo>
                <a:cubicBezTo>
                  <a:pt x="162" y="32"/>
                  <a:pt x="137" y="41"/>
                  <a:pt x="112" y="51"/>
                </a:cubicBezTo>
                <a:cubicBezTo>
                  <a:pt x="92" y="59"/>
                  <a:pt x="0" y="79"/>
                  <a:pt x="43" y="115"/>
                </a:cubicBezTo>
                <a:cubicBezTo>
                  <a:pt x="84" y="148"/>
                  <a:pt x="131" y="173"/>
                  <a:pt x="173" y="204"/>
                </a:cubicBezTo>
                <a:cubicBezTo>
                  <a:pt x="176" y="206"/>
                  <a:pt x="178" y="206"/>
                  <a:pt x="180" y="206"/>
                </a:cubicBezTo>
                <a:cubicBezTo>
                  <a:pt x="180" y="296"/>
                  <a:pt x="180" y="385"/>
                  <a:pt x="180" y="475"/>
                </a:cubicBezTo>
                <a:cubicBezTo>
                  <a:pt x="180" y="476"/>
                  <a:pt x="180" y="477"/>
                  <a:pt x="180" y="478"/>
                </a:cubicBezTo>
                <a:cubicBezTo>
                  <a:pt x="173" y="484"/>
                  <a:pt x="176" y="499"/>
                  <a:pt x="188" y="499"/>
                </a:cubicBezTo>
                <a:cubicBezTo>
                  <a:pt x="320" y="496"/>
                  <a:pt x="452" y="500"/>
                  <a:pt x="584" y="512"/>
                </a:cubicBezTo>
                <a:cubicBezTo>
                  <a:pt x="593" y="512"/>
                  <a:pt x="597" y="505"/>
                  <a:pt x="595" y="498"/>
                </a:cubicBezTo>
                <a:cubicBezTo>
                  <a:pt x="600" y="500"/>
                  <a:pt x="606" y="499"/>
                  <a:pt x="609" y="493"/>
                </a:cubicBezTo>
                <a:cubicBezTo>
                  <a:pt x="619" y="474"/>
                  <a:pt x="638" y="459"/>
                  <a:pt x="654" y="446"/>
                </a:cubicBezTo>
                <a:cubicBezTo>
                  <a:pt x="675" y="427"/>
                  <a:pt x="698" y="410"/>
                  <a:pt x="722" y="393"/>
                </a:cubicBezTo>
                <a:cubicBezTo>
                  <a:pt x="735" y="385"/>
                  <a:pt x="723" y="364"/>
                  <a:pt x="710" y="373"/>
                </a:cubicBezTo>
                <a:cubicBezTo>
                  <a:pt x="709" y="373"/>
                  <a:pt x="709" y="374"/>
                  <a:pt x="708" y="374"/>
                </a:cubicBezTo>
                <a:cubicBezTo>
                  <a:pt x="708" y="374"/>
                  <a:pt x="708" y="373"/>
                  <a:pt x="708" y="373"/>
                </a:cubicBezTo>
                <a:cubicBezTo>
                  <a:pt x="708" y="326"/>
                  <a:pt x="706" y="277"/>
                  <a:pt x="692" y="232"/>
                </a:cubicBezTo>
                <a:cubicBezTo>
                  <a:pt x="690" y="226"/>
                  <a:pt x="685" y="224"/>
                  <a:pt x="680" y="224"/>
                </a:cubicBezTo>
                <a:cubicBezTo>
                  <a:pt x="695" y="221"/>
                  <a:pt x="710" y="219"/>
                  <a:pt x="725" y="218"/>
                </a:cubicBezTo>
                <a:cubicBezTo>
                  <a:pt x="736" y="217"/>
                  <a:pt x="747" y="216"/>
                  <a:pt x="758" y="216"/>
                </a:cubicBezTo>
                <a:cubicBezTo>
                  <a:pt x="763" y="215"/>
                  <a:pt x="769" y="216"/>
                  <a:pt x="773" y="213"/>
                </a:cubicBezTo>
                <a:cubicBezTo>
                  <a:pt x="779" y="210"/>
                  <a:pt x="780" y="204"/>
                  <a:pt x="778" y="199"/>
                </a:cubicBezTo>
                <a:cubicBezTo>
                  <a:pt x="781" y="197"/>
                  <a:pt x="783" y="191"/>
                  <a:pt x="784" y="188"/>
                </a:cubicBezTo>
                <a:cubicBezTo>
                  <a:pt x="790" y="178"/>
                  <a:pt x="796" y="168"/>
                  <a:pt x="802" y="158"/>
                </a:cubicBezTo>
                <a:cubicBezTo>
                  <a:pt x="813" y="138"/>
                  <a:pt x="826" y="117"/>
                  <a:pt x="831" y="94"/>
                </a:cubicBezTo>
                <a:cubicBezTo>
                  <a:pt x="835" y="74"/>
                  <a:pt x="828" y="49"/>
                  <a:pt x="802" y="56"/>
                </a:cubicBezTo>
                <a:close/>
                <a:moveTo>
                  <a:pt x="663" y="146"/>
                </a:moveTo>
                <a:cubicBezTo>
                  <a:pt x="635" y="170"/>
                  <a:pt x="606" y="193"/>
                  <a:pt x="580" y="218"/>
                </a:cubicBezTo>
                <a:cubicBezTo>
                  <a:pt x="579" y="217"/>
                  <a:pt x="577" y="217"/>
                  <a:pt x="576" y="217"/>
                </a:cubicBezTo>
                <a:cubicBezTo>
                  <a:pt x="452" y="210"/>
                  <a:pt x="328" y="214"/>
                  <a:pt x="204" y="208"/>
                </a:cubicBezTo>
                <a:cubicBezTo>
                  <a:pt x="204" y="205"/>
                  <a:pt x="204" y="202"/>
                  <a:pt x="204" y="199"/>
                </a:cubicBezTo>
                <a:cubicBezTo>
                  <a:pt x="204" y="198"/>
                  <a:pt x="204" y="197"/>
                  <a:pt x="203" y="195"/>
                </a:cubicBezTo>
                <a:cubicBezTo>
                  <a:pt x="248" y="178"/>
                  <a:pt x="294" y="162"/>
                  <a:pt x="339" y="147"/>
                </a:cubicBezTo>
                <a:cubicBezTo>
                  <a:pt x="341" y="147"/>
                  <a:pt x="342" y="147"/>
                  <a:pt x="342" y="146"/>
                </a:cubicBezTo>
                <a:cubicBezTo>
                  <a:pt x="449" y="145"/>
                  <a:pt x="556" y="154"/>
                  <a:pt x="663" y="146"/>
                </a:cubicBezTo>
                <a:close/>
                <a:moveTo>
                  <a:pt x="204" y="475"/>
                </a:moveTo>
                <a:cubicBezTo>
                  <a:pt x="204" y="394"/>
                  <a:pt x="204" y="313"/>
                  <a:pt x="204" y="232"/>
                </a:cubicBezTo>
                <a:cubicBezTo>
                  <a:pt x="324" y="238"/>
                  <a:pt x="444" y="234"/>
                  <a:pt x="563" y="240"/>
                </a:cubicBezTo>
                <a:cubicBezTo>
                  <a:pt x="563" y="241"/>
                  <a:pt x="563" y="241"/>
                  <a:pt x="564" y="242"/>
                </a:cubicBezTo>
                <a:cubicBezTo>
                  <a:pt x="561" y="244"/>
                  <a:pt x="559" y="247"/>
                  <a:pt x="559" y="251"/>
                </a:cubicBezTo>
                <a:cubicBezTo>
                  <a:pt x="566" y="326"/>
                  <a:pt x="572" y="400"/>
                  <a:pt x="578" y="475"/>
                </a:cubicBezTo>
                <a:cubicBezTo>
                  <a:pt x="579" y="480"/>
                  <a:pt x="582" y="484"/>
                  <a:pt x="587" y="486"/>
                </a:cubicBezTo>
                <a:cubicBezTo>
                  <a:pt x="587" y="487"/>
                  <a:pt x="587" y="487"/>
                  <a:pt x="587" y="488"/>
                </a:cubicBezTo>
                <a:cubicBezTo>
                  <a:pt x="586" y="488"/>
                  <a:pt x="585" y="488"/>
                  <a:pt x="584" y="488"/>
                </a:cubicBezTo>
                <a:cubicBezTo>
                  <a:pt x="458" y="477"/>
                  <a:pt x="331" y="473"/>
                  <a:pt x="204" y="475"/>
                </a:cubicBezTo>
                <a:close/>
                <a:moveTo>
                  <a:pt x="668" y="238"/>
                </a:moveTo>
                <a:cubicBezTo>
                  <a:pt x="682" y="281"/>
                  <a:pt x="684" y="328"/>
                  <a:pt x="684" y="373"/>
                </a:cubicBezTo>
                <a:cubicBezTo>
                  <a:pt x="684" y="380"/>
                  <a:pt x="688" y="383"/>
                  <a:pt x="693" y="384"/>
                </a:cubicBezTo>
                <a:cubicBezTo>
                  <a:pt x="674" y="398"/>
                  <a:pt x="655" y="413"/>
                  <a:pt x="637" y="429"/>
                </a:cubicBezTo>
                <a:cubicBezTo>
                  <a:pt x="625" y="439"/>
                  <a:pt x="612" y="450"/>
                  <a:pt x="601" y="462"/>
                </a:cubicBezTo>
                <a:cubicBezTo>
                  <a:pt x="595" y="392"/>
                  <a:pt x="589" y="321"/>
                  <a:pt x="583" y="251"/>
                </a:cubicBezTo>
                <a:cubicBezTo>
                  <a:pt x="583" y="250"/>
                  <a:pt x="583" y="249"/>
                  <a:pt x="583" y="248"/>
                </a:cubicBezTo>
                <a:cubicBezTo>
                  <a:pt x="583" y="248"/>
                  <a:pt x="583" y="248"/>
                  <a:pt x="584" y="247"/>
                </a:cubicBezTo>
                <a:cubicBezTo>
                  <a:pt x="588" y="243"/>
                  <a:pt x="592" y="239"/>
                  <a:pt x="597" y="234"/>
                </a:cubicBezTo>
                <a:cubicBezTo>
                  <a:pt x="599" y="238"/>
                  <a:pt x="604" y="240"/>
                  <a:pt x="609" y="239"/>
                </a:cubicBezTo>
                <a:cubicBezTo>
                  <a:pt x="631" y="233"/>
                  <a:pt x="653" y="228"/>
                  <a:pt x="676" y="224"/>
                </a:cubicBezTo>
                <a:cubicBezTo>
                  <a:pt x="670" y="226"/>
                  <a:pt x="666" y="231"/>
                  <a:pt x="668" y="238"/>
                </a:cubicBezTo>
                <a:close/>
                <a:moveTo>
                  <a:pt x="764" y="191"/>
                </a:moveTo>
                <a:cubicBezTo>
                  <a:pt x="766" y="191"/>
                  <a:pt x="767" y="191"/>
                  <a:pt x="764" y="191"/>
                </a:cubicBezTo>
                <a:close/>
                <a:moveTo>
                  <a:pt x="767" y="191"/>
                </a:moveTo>
                <a:cubicBezTo>
                  <a:pt x="775" y="192"/>
                  <a:pt x="777" y="194"/>
                  <a:pt x="777" y="197"/>
                </a:cubicBezTo>
                <a:cubicBezTo>
                  <a:pt x="775" y="194"/>
                  <a:pt x="772" y="191"/>
                  <a:pt x="767" y="1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a:p>
        </p:txBody>
      </p:sp>
      <p:sp>
        <p:nvSpPr>
          <p:cNvPr id="34" name="lightbulb"/>
          <p:cNvSpPr>
            <a:spLocks noEditPoints="1"/>
          </p:cNvSpPr>
          <p:nvPr/>
        </p:nvSpPr>
        <p:spPr bwMode="auto">
          <a:xfrm>
            <a:off x="5614016" y="2278250"/>
            <a:ext cx="1586885" cy="1748509"/>
          </a:xfrm>
          <a:custGeom>
            <a:avLst/>
            <a:gdLst>
              <a:gd name="T0" fmla="*/ 434 w 798"/>
              <a:gd name="T1" fmla="*/ 98 h 876"/>
              <a:gd name="T2" fmla="*/ 619 w 798"/>
              <a:gd name="T3" fmla="*/ 178 h 876"/>
              <a:gd name="T4" fmla="*/ 619 w 798"/>
              <a:gd name="T5" fmla="*/ 148 h 876"/>
              <a:gd name="T6" fmla="*/ 709 w 798"/>
              <a:gd name="T7" fmla="*/ 328 h 876"/>
              <a:gd name="T8" fmla="*/ 768 w 798"/>
              <a:gd name="T9" fmla="*/ 319 h 876"/>
              <a:gd name="T10" fmla="*/ 651 w 798"/>
              <a:gd name="T11" fmla="*/ 507 h 876"/>
              <a:gd name="T12" fmla="*/ 207 w 798"/>
              <a:gd name="T13" fmla="*/ 120 h 876"/>
              <a:gd name="T14" fmla="*/ 144 w 798"/>
              <a:gd name="T15" fmla="*/ 107 h 876"/>
              <a:gd name="T16" fmla="*/ 96 w 798"/>
              <a:gd name="T17" fmla="*/ 322 h 876"/>
              <a:gd name="T18" fmla="*/ 96 w 798"/>
              <a:gd name="T19" fmla="*/ 351 h 876"/>
              <a:gd name="T20" fmla="*/ 170 w 798"/>
              <a:gd name="T21" fmla="*/ 664 h 876"/>
              <a:gd name="T22" fmla="*/ 172 w 798"/>
              <a:gd name="T23" fmla="*/ 546 h 876"/>
              <a:gd name="T24" fmla="*/ 564 w 798"/>
              <a:gd name="T25" fmla="*/ 532 h 876"/>
              <a:gd name="T26" fmla="*/ 529 w 798"/>
              <a:gd name="T27" fmla="*/ 671 h 876"/>
              <a:gd name="T28" fmla="*/ 492 w 798"/>
              <a:gd name="T29" fmla="*/ 853 h 876"/>
              <a:gd name="T30" fmla="*/ 294 w 798"/>
              <a:gd name="T31" fmla="*/ 659 h 876"/>
              <a:gd name="T32" fmla="*/ 205 w 798"/>
              <a:gd name="T33" fmla="*/ 435 h 876"/>
              <a:gd name="T34" fmla="*/ 375 w 798"/>
              <a:gd name="T35" fmla="*/ 150 h 876"/>
              <a:gd name="T36" fmla="*/ 488 w 798"/>
              <a:gd name="T37" fmla="*/ 802 h 876"/>
              <a:gd name="T38" fmla="*/ 401 w 798"/>
              <a:gd name="T39" fmla="*/ 823 h 876"/>
              <a:gd name="T40" fmla="*/ 488 w 798"/>
              <a:gd name="T41" fmla="*/ 802 h 876"/>
              <a:gd name="T42" fmla="*/ 426 w 798"/>
              <a:gd name="T43" fmla="*/ 785 h 876"/>
              <a:gd name="T44" fmla="*/ 424 w 798"/>
              <a:gd name="T45" fmla="*/ 796 h 876"/>
              <a:gd name="T46" fmla="*/ 497 w 798"/>
              <a:gd name="T47" fmla="*/ 757 h 876"/>
              <a:gd name="T48" fmla="*/ 355 w 798"/>
              <a:gd name="T49" fmla="*/ 759 h 876"/>
              <a:gd name="T50" fmla="*/ 480 w 798"/>
              <a:gd name="T51" fmla="*/ 742 h 876"/>
              <a:gd name="T52" fmla="*/ 501 w 798"/>
              <a:gd name="T53" fmla="*/ 700 h 876"/>
              <a:gd name="T54" fmla="*/ 348 w 798"/>
              <a:gd name="T55" fmla="*/ 730 h 876"/>
              <a:gd name="T56" fmla="*/ 501 w 798"/>
              <a:gd name="T57" fmla="*/ 700 h 876"/>
              <a:gd name="T58" fmla="*/ 470 w 798"/>
              <a:gd name="T59" fmla="*/ 621 h 876"/>
              <a:gd name="T60" fmla="*/ 447 w 798"/>
              <a:gd name="T61" fmla="*/ 510 h 876"/>
              <a:gd name="T62" fmla="*/ 403 w 798"/>
              <a:gd name="T63" fmla="*/ 509 h 876"/>
              <a:gd name="T64" fmla="*/ 423 w 798"/>
              <a:gd name="T65" fmla="*/ 377 h 876"/>
              <a:gd name="T66" fmla="*/ 446 w 798"/>
              <a:gd name="T67" fmla="*/ 474 h 876"/>
              <a:gd name="T68" fmla="*/ 440 w 798"/>
              <a:gd name="T69" fmla="*/ 468 h 876"/>
              <a:gd name="T70" fmla="*/ 528 w 798"/>
              <a:gd name="T71" fmla="*/ 340 h 876"/>
              <a:gd name="T72" fmla="*/ 482 w 798"/>
              <a:gd name="T73" fmla="*/ 431 h 876"/>
              <a:gd name="T74" fmla="*/ 530 w 798"/>
              <a:gd name="T75" fmla="*/ 400 h 876"/>
              <a:gd name="T76" fmla="*/ 531 w 798"/>
              <a:gd name="T77" fmla="*/ 341 h 876"/>
              <a:gd name="T78" fmla="*/ 434 w 798"/>
              <a:gd name="T79" fmla="*/ 187 h 876"/>
              <a:gd name="T80" fmla="*/ 240 w 798"/>
              <a:gd name="T81" fmla="*/ 438 h 876"/>
              <a:gd name="T82" fmla="*/ 331 w 798"/>
              <a:gd name="T83" fmla="*/ 653 h 876"/>
              <a:gd name="T84" fmla="*/ 499 w 798"/>
              <a:gd name="T85" fmla="*/ 675 h 876"/>
              <a:gd name="T86" fmla="*/ 491 w 798"/>
              <a:gd name="T87" fmla="*/ 645 h 876"/>
              <a:gd name="T88" fmla="*/ 385 w 798"/>
              <a:gd name="T89" fmla="*/ 632 h 876"/>
              <a:gd name="T90" fmla="*/ 295 w 798"/>
              <a:gd name="T91" fmla="*/ 459 h 876"/>
              <a:gd name="T92" fmla="*/ 375 w 798"/>
              <a:gd name="T93" fmla="*/ 400 h 876"/>
              <a:gd name="T94" fmla="*/ 404 w 798"/>
              <a:gd name="T95" fmla="*/ 466 h 876"/>
              <a:gd name="T96" fmla="*/ 454 w 798"/>
              <a:gd name="T97" fmla="*/ 406 h 876"/>
              <a:gd name="T98" fmla="*/ 510 w 798"/>
              <a:gd name="T99" fmla="*/ 317 h 876"/>
              <a:gd name="T100" fmla="*/ 539 w 798"/>
              <a:gd name="T101" fmla="*/ 470 h 876"/>
              <a:gd name="T102" fmla="*/ 477 w 798"/>
              <a:gd name="T103" fmla="*/ 527 h 876"/>
              <a:gd name="T104" fmla="*/ 503 w 798"/>
              <a:gd name="T105" fmla="*/ 618 h 876"/>
              <a:gd name="T106" fmla="*/ 614 w 798"/>
              <a:gd name="T107" fmla="*/ 350 h 876"/>
              <a:gd name="T108" fmla="*/ 333 w 798"/>
              <a:gd name="T109" fmla="*/ 390 h 876"/>
              <a:gd name="T110" fmla="*/ 331 w 798"/>
              <a:gd name="T111" fmla="*/ 457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8" h="876">
                <a:moveTo>
                  <a:pt x="405" y="26"/>
                </a:moveTo>
                <a:cubicBezTo>
                  <a:pt x="403" y="8"/>
                  <a:pt x="430" y="0"/>
                  <a:pt x="433" y="18"/>
                </a:cubicBezTo>
                <a:cubicBezTo>
                  <a:pt x="438" y="45"/>
                  <a:pt x="450" y="74"/>
                  <a:pt x="434" y="98"/>
                </a:cubicBezTo>
                <a:cubicBezTo>
                  <a:pt x="424" y="114"/>
                  <a:pt x="398" y="100"/>
                  <a:pt x="409" y="84"/>
                </a:cubicBezTo>
                <a:cubicBezTo>
                  <a:pt x="420" y="67"/>
                  <a:pt x="409" y="44"/>
                  <a:pt x="405" y="26"/>
                </a:cubicBezTo>
                <a:close/>
                <a:moveTo>
                  <a:pt x="619" y="178"/>
                </a:moveTo>
                <a:cubicBezTo>
                  <a:pt x="655" y="173"/>
                  <a:pt x="692" y="155"/>
                  <a:pt x="700" y="115"/>
                </a:cubicBezTo>
                <a:cubicBezTo>
                  <a:pt x="703" y="97"/>
                  <a:pt x="675" y="89"/>
                  <a:pt x="672" y="108"/>
                </a:cubicBezTo>
                <a:cubicBezTo>
                  <a:pt x="667" y="134"/>
                  <a:pt x="643" y="146"/>
                  <a:pt x="619" y="148"/>
                </a:cubicBezTo>
                <a:cubicBezTo>
                  <a:pt x="601" y="151"/>
                  <a:pt x="601" y="180"/>
                  <a:pt x="619" y="178"/>
                </a:cubicBezTo>
                <a:close/>
                <a:moveTo>
                  <a:pt x="768" y="319"/>
                </a:moveTo>
                <a:cubicBezTo>
                  <a:pt x="751" y="331"/>
                  <a:pt x="729" y="335"/>
                  <a:pt x="709" y="328"/>
                </a:cubicBezTo>
                <a:cubicBezTo>
                  <a:pt x="691" y="321"/>
                  <a:pt x="683" y="349"/>
                  <a:pt x="701" y="356"/>
                </a:cubicBezTo>
                <a:cubicBezTo>
                  <a:pt x="727" y="365"/>
                  <a:pt x="759" y="359"/>
                  <a:pt x="782" y="344"/>
                </a:cubicBezTo>
                <a:cubicBezTo>
                  <a:pt x="798" y="333"/>
                  <a:pt x="783" y="308"/>
                  <a:pt x="768" y="319"/>
                </a:cubicBezTo>
                <a:close/>
                <a:moveTo>
                  <a:pt x="744" y="539"/>
                </a:moveTo>
                <a:cubicBezTo>
                  <a:pt x="721" y="520"/>
                  <a:pt x="691" y="509"/>
                  <a:pt x="672" y="486"/>
                </a:cubicBezTo>
                <a:cubicBezTo>
                  <a:pt x="660" y="472"/>
                  <a:pt x="640" y="492"/>
                  <a:pt x="651" y="507"/>
                </a:cubicBezTo>
                <a:cubicBezTo>
                  <a:pt x="671" y="531"/>
                  <a:pt x="701" y="541"/>
                  <a:pt x="724" y="560"/>
                </a:cubicBezTo>
                <a:cubicBezTo>
                  <a:pt x="738" y="572"/>
                  <a:pt x="759" y="551"/>
                  <a:pt x="744" y="539"/>
                </a:cubicBezTo>
                <a:close/>
                <a:moveTo>
                  <a:pt x="207" y="120"/>
                </a:moveTo>
                <a:cubicBezTo>
                  <a:pt x="192" y="106"/>
                  <a:pt x="175" y="94"/>
                  <a:pt x="159" y="82"/>
                </a:cubicBezTo>
                <a:cubicBezTo>
                  <a:pt x="153" y="77"/>
                  <a:pt x="143" y="81"/>
                  <a:pt x="139" y="87"/>
                </a:cubicBezTo>
                <a:cubicBezTo>
                  <a:pt x="135" y="95"/>
                  <a:pt x="138" y="102"/>
                  <a:pt x="144" y="107"/>
                </a:cubicBezTo>
                <a:cubicBezTo>
                  <a:pt x="159" y="118"/>
                  <a:pt x="173" y="128"/>
                  <a:pt x="186" y="141"/>
                </a:cubicBezTo>
                <a:cubicBezTo>
                  <a:pt x="199" y="154"/>
                  <a:pt x="220" y="133"/>
                  <a:pt x="207" y="120"/>
                </a:cubicBezTo>
                <a:close/>
                <a:moveTo>
                  <a:pt x="96" y="322"/>
                </a:moveTo>
                <a:cubicBezTo>
                  <a:pt x="70" y="322"/>
                  <a:pt x="44" y="315"/>
                  <a:pt x="18" y="313"/>
                </a:cubicBezTo>
                <a:cubicBezTo>
                  <a:pt x="0" y="312"/>
                  <a:pt x="0" y="341"/>
                  <a:pt x="18" y="343"/>
                </a:cubicBezTo>
                <a:cubicBezTo>
                  <a:pt x="44" y="345"/>
                  <a:pt x="70" y="350"/>
                  <a:pt x="96" y="351"/>
                </a:cubicBezTo>
                <a:cubicBezTo>
                  <a:pt x="115" y="352"/>
                  <a:pt x="114" y="322"/>
                  <a:pt x="96" y="322"/>
                </a:cubicBezTo>
                <a:close/>
                <a:moveTo>
                  <a:pt x="172" y="546"/>
                </a:moveTo>
                <a:cubicBezTo>
                  <a:pt x="157" y="584"/>
                  <a:pt x="127" y="633"/>
                  <a:pt x="170" y="664"/>
                </a:cubicBezTo>
                <a:cubicBezTo>
                  <a:pt x="185" y="675"/>
                  <a:pt x="200" y="650"/>
                  <a:pt x="185" y="639"/>
                </a:cubicBezTo>
                <a:cubicBezTo>
                  <a:pt x="161" y="622"/>
                  <a:pt x="193" y="574"/>
                  <a:pt x="201" y="554"/>
                </a:cubicBezTo>
                <a:cubicBezTo>
                  <a:pt x="207" y="537"/>
                  <a:pt x="179" y="529"/>
                  <a:pt x="172" y="546"/>
                </a:cubicBezTo>
                <a:close/>
                <a:moveTo>
                  <a:pt x="637" y="291"/>
                </a:moveTo>
                <a:cubicBezTo>
                  <a:pt x="655" y="350"/>
                  <a:pt x="635" y="412"/>
                  <a:pt x="603" y="462"/>
                </a:cubicBezTo>
                <a:cubicBezTo>
                  <a:pt x="588" y="485"/>
                  <a:pt x="572" y="507"/>
                  <a:pt x="564" y="532"/>
                </a:cubicBezTo>
                <a:cubicBezTo>
                  <a:pt x="549" y="570"/>
                  <a:pt x="545" y="610"/>
                  <a:pt x="547" y="650"/>
                </a:cubicBezTo>
                <a:cubicBezTo>
                  <a:pt x="548" y="663"/>
                  <a:pt x="537" y="667"/>
                  <a:pt x="528" y="664"/>
                </a:cubicBezTo>
                <a:cubicBezTo>
                  <a:pt x="528" y="666"/>
                  <a:pt x="529" y="669"/>
                  <a:pt x="529" y="671"/>
                </a:cubicBezTo>
                <a:cubicBezTo>
                  <a:pt x="530" y="693"/>
                  <a:pt x="529" y="716"/>
                  <a:pt x="528" y="737"/>
                </a:cubicBezTo>
                <a:cubicBezTo>
                  <a:pt x="526" y="760"/>
                  <a:pt x="524" y="783"/>
                  <a:pt x="517" y="805"/>
                </a:cubicBezTo>
                <a:cubicBezTo>
                  <a:pt x="512" y="822"/>
                  <a:pt x="505" y="842"/>
                  <a:pt x="492" y="853"/>
                </a:cubicBezTo>
                <a:cubicBezTo>
                  <a:pt x="464" y="876"/>
                  <a:pt x="412" y="863"/>
                  <a:pt x="383" y="846"/>
                </a:cubicBezTo>
                <a:cubicBezTo>
                  <a:pt x="326" y="813"/>
                  <a:pt x="323" y="743"/>
                  <a:pt x="309" y="683"/>
                </a:cubicBezTo>
                <a:cubicBezTo>
                  <a:pt x="298" y="689"/>
                  <a:pt x="284" y="671"/>
                  <a:pt x="294" y="659"/>
                </a:cubicBezTo>
                <a:cubicBezTo>
                  <a:pt x="313" y="634"/>
                  <a:pt x="321" y="606"/>
                  <a:pt x="305" y="576"/>
                </a:cubicBezTo>
                <a:cubicBezTo>
                  <a:pt x="293" y="553"/>
                  <a:pt x="277" y="530"/>
                  <a:pt x="259" y="509"/>
                </a:cubicBezTo>
                <a:cubicBezTo>
                  <a:pt x="240" y="485"/>
                  <a:pt x="218" y="463"/>
                  <a:pt x="205" y="435"/>
                </a:cubicBezTo>
                <a:cubicBezTo>
                  <a:pt x="192" y="409"/>
                  <a:pt x="184" y="379"/>
                  <a:pt x="183" y="350"/>
                </a:cubicBezTo>
                <a:cubicBezTo>
                  <a:pt x="180" y="298"/>
                  <a:pt x="196" y="242"/>
                  <a:pt x="233" y="204"/>
                </a:cubicBezTo>
                <a:cubicBezTo>
                  <a:pt x="270" y="165"/>
                  <a:pt x="322" y="148"/>
                  <a:pt x="375" y="150"/>
                </a:cubicBezTo>
                <a:cubicBezTo>
                  <a:pt x="428" y="153"/>
                  <a:pt x="481" y="165"/>
                  <a:pt x="530" y="186"/>
                </a:cubicBezTo>
                <a:cubicBezTo>
                  <a:pt x="576" y="207"/>
                  <a:pt x="622" y="240"/>
                  <a:pt x="637" y="291"/>
                </a:cubicBezTo>
                <a:close/>
                <a:moveTo>
                  <a:pt x="488" y="802"/>
                </a:moveTo>
                <a:cubicBezTo>
                  <a:pt x="475" y="816"/>
                  <a:pt x="453" y="819"/>
                  <a:pt x="434" y="820"/>
                </a:cubicBezTo>
                <a:cubicBezTo>
                  <a:pt x="422" y="821"/>
                  <a:pt x="409" y="821"/>
                  <a:pt x="397" y="821"/>
                </a:cubicBezTo>
                <a:cubicBezTo>
                  <a:pt x="398" y="822"/>
                  <a:pt x="400" y="822"/>
                  <a:pt x="401" y="823"/>
                </a:cubicBezTo>
                <a:cubicBezTo>
                  <a:pt x="418" y="831"/>
                  <a:pt x="436" y="835"/>
                  <a:pt x="454" y="835"/>
                </a:cubicBezTo>
                <a:cubicBezTo>
                  <a:pt x="465" y="836"/>
                  <a:pt x="470" y="836"/>
                  <a:pt x="476" y="828"/>
                </a:cubicBezTo>
                <a:cubicBezTo>
                  <a:pt x="481" y="820"/>
                  <a:pt x="485" y="811"/>
                  <a:pt x="488" y="802"/>
                </a:cubicBezTo>
                <a:close/>
                <a:moveTo>
                  <a:pt x="497" y="757"/>
                </a:moveTo>
                <a:cubicBezTo>
                  <a:pt x="496" y="760"/>
                  <a:pt x="495" y="762"/>
                  <a:pt x="493" y="763"/>
                </a:cubicBezTo>
                <a:cubicBezTo>
                  <a:pt x="474" y="777"/>
                  <a:pt x="449" y="781"/>
                  <a:pt x="426" y="785"/>
                </a:cubicBezTo>
                <a:cubicBezTo>
                  <a:pt x="407" y="787"/>
                  <a:pt x="387" y="789"/>
                  <a:pt x="368" y="789"/>
                </a:cubicBezTo>
                <a:cubicBezTo>
                  <a:pt x="368" y="792"/>
                  <a:pt x="370" y="794"/>
                  <a:pt x="371" y="795"/>
                </a:cubicBezTo>
                <a:cubicBezTo>
                  <a:pt x="389" y="796"/>
                  <a:pt x="406" y="796"/>
                  <a:pt x="424" y="796"/>
                </a:cubicBezTo>
                <a:cubicBezTo>
                  <a:pt x="439" y="795"/>
                  <a:pt x="461" y="795"/>
                  <a:pt x="473" y="783"/>
                </a:cubicBezTo>
                <a:cubicBezTo>
                  <a:pt x="480" y="775"/>
                  <a:pt x="490" y="779"/>
                  <a:pt x="493" y="787"/>
                </a:cubicBezTo>
                <a:cubicBezTo>
                  <a:pt x="495" y="777"/>
                  <a:pt x="496" y="768"/>
                  <a:pt x="497" y="757"/>
                </a:cubicBezTo>
                <a:close/>
                <a:moveTo>
                  <a:pt x="499" y="735"/>
                </a:moveTo>
                <a:cubicBezTo>
                  <a:pt x="451" y="739"/>
                  <a:pt x="403" y="748"/>
                  <a:pt x="354" y="753"/>
                </a:cubicBezTo>
                <a:cubicBezTo>
                  <a:pt x="355" y="755"/>
                  <a:pt x="355" y="757"/>
                  <a:pt x="355" y="759"/>
                </a:cubicBezTo>
                <a:cubicBezTo>
                  <a:pt x="356" y="761"/>
                  <a:pt x="357" y="763"/>
                  <a:pt x="357" y="765"/>
                </a:cubicBezTo>
                <a:cubicBezTo>
                  <a:pt x="359" y="765"/>
                  <a:pt x="359" y="764"/>
                  <a:pt x="360" y="764"/>
                </a:cubicBezTo>
                <a:cubicBezTo>
                  <a:pt x="398" y="764"/>
                  <a:pt x="448" y="765"/>
                  <a:pt x="480" y="742"/>
                </a:cubicBezTo>
                <a:cubicBezTo>
                  <a:pt x="489" y="736"/>
                  <a:pt x="496" y="743"/>
                  <a:pt x="498" y="750"/>
                </a:cubicBezTo>
                <a:cubicBezTo>
                  <a:pt x="498" y="745"/>
                  <a:pt x="498" y="739"/>
                  <a:pt x="499" y="735"/>
                </a:cubicBezTo>
                <a:close/>
                <a:moveTo>
                  <a:pt x="501" y="700"/>
                </a:moveTo>
                <a:cubicBezTo>
                  <a:pt x="500" y="700"/>
                  <a:pt x="500" y="700"/>
                  <a:pt x="499" y="700"/>
                </a:cubicBezTo>
                <a:cubicBezTo>
                  <a:pt x="447" y="697"/>
                  <a:pt x="396" y="704"/>
                  <a:pt x="344" y="705"/>
                </a:cubicBezTo>
                <a:cubicBezTo>
                  <a:pt x="345" y="713"/>
                  <a:pt x="347" y="721"/>
                  <a:pt x="348" y="730"/>
                </a:cubicBezTo>
                <a:cubicBezTo>
                  <a:pt x="350" y="729"/>
                  <a:pt x="352" y="729"/>
                  <a:pt x="354" y="728"/>
                </a:cubicBezTo>
                <a:cubicBezTo>
                  <a:pt x="403" y="723"/>
                  <a:pt x="451" y="715"/>
                  <a:pt x="501" y="709"/>
                </a:cubicBezTo>
                <a:cubicBezTo>
                  <a:pt x="501" y="706"/>
                  <a:pt x="501" y="703"/>
                  <a:pt x="501" y="700"/>
                </a:cubicBezTo>
                <a:close/>
                <a:moveTo>
                  <a:pt x="403" y="622"/>
                </a:moveTo>
                <a:cubicBezTo>
                  <a:pt x="402" y="625"/>
                  <a:pt x="401" y="627"/>
                  <a:pt x="399" y="629"/>
                </a:cubicBezTo>
                <a:cubicBezTo>
                  <a:pt x="422" y="625"/>
                  <a:pt x="446" y="623"/>
                  <a:pt x="470" y="621"/>
                </a:cubicBezTo>
                <a:cubicBezTo>
                  <a:pt x="467" y="616"/>
                  <a:pt x="464" y="609"/>
                  <a:pt x="462" y="603"/>
                </a:cubicBezTo>
                <a:cubicBezTo>
                  <a:pt x="452" y="574"/>
                  <a:pt x="448" y="542"/>
                  <a:pt x="447" y="511"/>
                </a:cubicBezTo>
                <a:cubicBezTo>
                  <a:pt x="447" y="511"/>
                  <a:pt x="447" y="511"/>
                  <a:pt x="447" y="510"/>
                </a:cubicBezTo>
                <a:cubicBezTo>
                  <a:pt x="438" y="505"/>
                  <a:pt x="429" y="498"/>
                  <a:pt x="421" y="489"/>
                </a:cubicBezTo>
                <a:cubicBezTo>
                  <a:pt x="416" y="494"/>
                  <a:pt x="409" y="496"/>
                  <a:pt x="401" y="499"/>
                </a:cubicBezTo>
                <a:cubicBezTo>
                  <a:pt x="402" y="502"/>
                  <a:pt x="403" y="505"/>
                  <a:pt x="403" y="509"/>
                </a:cubicBezTo>
                <a:cubicBezTo>
                  <a:pt x="409" y="546"/>
                  <a:pt x="411" y="585"/>
                  <a:pt x="403" y="622"/>
                </a:cubicBezTo>
                <a:close/>
                <a:moveTo>
                  <a:pt x="421" y="437"/>
                </a:moveTo>
                <a:cubicBezTo>
                  <a:pt x="426" y="418"/>
                  <a:pt x="426" y="396"/>
                  <a:pt x="423" y="377"/>
                </a:cubicBezTo>
                <a:cubicBezTo>
                  <a:pt x="421" y="365"/>
                  <a:pt x="418" y="348"/>
                  <a:pt x="410" y="337"/>
                </a:cubicBezTo>
                <a:cubicBezTo>
                  <a:pt x="397" y="368"/>
                  <a:pt x="407" y="408"/>
                  <a:pt x="421" y="437"/>
                </a:cubicBezTo>
                <a:close/>
                <a:moveTo>
                  <a:pt x="446" y="474"/>
                </a:moveTo>
                <a:cubicBezTo>
                  <a:pt x="446" y="465"/>
                  <a:pt x="447" y="456"/>
                  <a:pt x="448" y="447"/>
                </a:cubicBezTo>
                <a:cubicBezTo>
                  <a:pt x="446" y="454"/>
                  <a:pt x="444" y="461"/>
                  <a:pt x="441" y="467"/>
                </a:cubicBezTo>
                <a:cubicBezTo>
                  <a:pt x="441" y="467"/>
                  <a:pt x="440" y="468"/>
                  <a:pt x="440" y="468"/>
                </a:cubicBezTo>
                <a:cubicBezTo>
                  <a:pt x="442" y="470"/>
                  <a:pt x="444" y="472"/>
                  <a:pt x="446" y="474"/>
                </a:cubicBezTo>
                <a:close/>
                <a:moveTo>
                  <a:pt x="531" y="341"/>
                </a:moveTo>
                <a:cubicBezTo>
                  <a:pt x="529" y="340"/>
                  <a:pt x="529" y="339"/>
                  <a:pt x="528" y="340"/>
                </a:cubicBezTo>
                <a:cubicBezTo>
                  <a:pt x="525" y="341"/>
                  <a:pt x="522" y="344"/>
                  <a:pt x="520" y="346"/>
                </a:cubicBezTo>
                <a:cubicBezTo>
                  <a:pt x="514" y="353"/>
                  <a:pt x="509" y="361"/>
                  <a:pt x="505" y="370"/>
                </a:cubicBezTo>
                <a:cubicBezTo>
                  <a:pt x="495" y="389"/>
                  <a:pt x="488" y="410"/>
                  <a:pt x="482" y="431"/>
                </a:cubicBezTo>
                <a:cubicBezTo>
                  <a:pt x="477" y="449"/>
                  <a:pt x="475" y="468"/>
                  <a:pt x="475" y="488"/>
                </a:cubicBezTo>
                <a:cubicBezTo>
                  <a:pt x="488" y="487"/>
                  <a:pt x="499" y="478"/>
                  <a:pt x="507" y="467"/>
                </a:cubicBezTo>
                <a:cubicBezTo>
                  <a:pt x="520" y="447"/>
                  <a:pt x="527" y="424"/>
                  <a:pt x="530" y="400"/>
                </a:cubicBezTo>
                <a:cubicBezTo>
                  <a:pt x="531" y="387"/>
                  <a:pt x="533" y="374"/>
                  <a:pt x="532" y="361"/>
                </a:cubicBezTo>
                <a:cubicBezTo>
                  <a:pt x="532" y="356"/>
                  <a:pt x="532" y="351"/>
                  <a:pt x="531" y="346"/>
                </a:cubicBezTo>
                <a:cubicBezTo>
                  <a:pt x="531" y="344"/>
                  <a:pt x="527" y="339"/>
                  <a:pt x="531" y="341"/>
                </a:cubicBezTo>
                <a:close/>
                <a:moveTo>
                  <a:pt x="601" y="281"/>
                </a:moveTo>
                <a:cubicBezTo>
                  <a:pt x="592" y="263"/>
                  <a:pt x="577" y="248"/>
                  <a:pt x="560" y="236"/>
                </a:cubicBezTo>
                <a:cubicBezTo>
                  <a:pt x="522" y="210"/>
                  <a:pt x="479" y="196"/>
                  <a:pt x="434" y="187"/>
                </a:cubicBezTo>
                <a:cubicBezTo>
                  <a:pt x="382" y="177"/>
                  <a:pt x="324" y="172"/>
                  <a:pt x="277" y="204"/>
                </a:cubicBezTo>
                <a:cubicBezTo>
                  <a:pt x="231" y="235"/>
                  <a:pt x="209" y="291"/>
                  <a:pt x="211" y="346"/>
                </a:cubicBezTo>
                <a:cubicBezTo>
                  <a:pt x="213" y="379"/>
                  <a:pt x="222" y="411"/>
                  <a:pt x="240" y="438"/>
                </a:cubicBezTo>
                <a:cubicBezTo>
                  <a:pt x="259" y="466"/>
                  <a:pt x="283" y="489"/>
                  <a:pt x="302" y="518"/>
                </a:cubicBezTo>
                <a:cubicBezTo>
                  <a:pt x="317" y="539"/>
                  <a:pt x="335" y="562"/>
                  <a:pt x="341" y="589"/>
                </a:cubicBezTo>
                <a:cubicBezTo>
                  <a:pt x="346" y="613"/>
                  <a:pt x="341" y="634"/>
                  <a:pt x="331" y="653"/>
                </a:cubicBezTo>
                <a:cubicBezTo>
                  <a:pt x="332" y="653"/>
                  <a:pt x="332" y="654"/>
                  <a:pt x="332" y="655"/>
                </a:cubicBezTo>
                <a:cubicBezTo>
                  <a:pt x="335" y="663"/>
                  <a:pt x="337" y="671"/>
                  <a:pt x="339" y="679"/>
                </a:cubicBezTo>
                <a:cubicBezTo>
                  <a:pt x="392" y="679"/>
                  <a:pt x="446" y="672"/>
                  <a:pt x="499" y="675"/>
                </a:cubicBezTo>
                <a:cubicBezTo>
                  <a:pt x="500" y="675"/>
                  <a:pt x="501" y="675"/>
                  <a:pt x="501" y="675"/>
                </a:cubicBezTo>
                <a:cubicBezTo>
                  <a:pt x="501" y="666"/>
                  <a:pt x="500" y="657"/>
                  <a:pt x="499" y="649"/>
                </a:cubicBezTo>
                <a:cubicBezTo>
                  <a:pt x="496" y="648"/>
                  <a:pt x="493" y="646"/>
                  <a:pt x="491" y="645"/>
                </a:cubicBezTo>
                <a:cubicBezTo>
                  <a:pt x="448" y="648"/>
                  <a:pt x="402" y="648"/>
                  <a:pt x="362" y="665"/>
                </a:cubicBezTo>
                <a:cubicBezTo>
                  <a:pt x="348" y="671"/>
                  <a:pt x="335" y="650"/>
                  <a:pt x="350" y="644"/>
                </a:cubicBezTo>
                <a:cubicBezTo>
                  <a:pt x="361" y="639"/>
                  <a:pt x="373" y="635"/>
                  <a:pt x="385" y="632"/>
                </a:cubicBezTo>
                <a:cubicBezTo>
                  <a:pt x="378" y="630"/>
                  <a:pt x="372" y="623"/>
                  <a:pt x="375" y="614"/>
                </a:cubicBezTo>
                <a:cubicBezTo>
                  <a:pt x="383" y="578"/>
                  <a:pt x="380" y="540"/>
                  <a:pt x="373" y="503"/>
                </a:cubicBezTo>
                <a:cubicBezTo>
                  <a:pt x="342" y="503"/>
                  <a:pt x="314" y="487"/>
                  <a:pt x="295" y="459"/>
                </a:cubicBezTo>
                <a:cubicBezTo>
                  <a:pt x="278" y="433"/>
                  <a:pt x="264" y="394"/>
                  <a:pt x="277" y="364"/>
                </a:cubicBezTo>
                <a:cubicBezTo>
                  <a:pt x="283" y="348"/>
                  <a:pt x="298" y="346"/>
                  <a:pt x="314" y="350"/>
                </a:cubicBezTo>
                <a:cubicBezTo>
                  <a:pt x="342" y="356"/>
                  <a:pt x="364" y="373"/>
                  <a:pt x="375" y="400"/>
                </a:cubicBezTo>
                <a:cubicBezTo>
                  <a:pt x="383" y="416"/>
                  <a:pt x="387" y="435"/>
                  <a:pt x="391" y="452"/>
                </a:cubicBezTo>
                <a:cubicBezTo>
                  <a:pt x="392" y="459"/>
                  <a:pt x="394" y="465"/>
                  <a:pt x="396" y="471"/>
                </a:cubicBezTo>
                <a:cubicBezTo>
                  <a:pt x="398" y="470"/>
                  <a:pt x="401" y="468"/>
                  <a:pt x="404" y="466"/>
                </a:cubicBezTo>
                <a:cubicBezTo>
                  <a:pt x="377" y="421"/>
                  <a:pt x="359" y="352"/>
                  <a:pt x="394" y="307"/>
                </a:cubicBezTo>
                <a:cubicBezTo>
                  <a:pt x="398" y="300"/>
                  <a:pt x="406" y="297"/>
                  <a:pt x="414" y="301"/>
                </a:cubicBezTo>
                <a:cubicBezTo>
                  <a:pt x="448" y="320"/>
                  <a:pt x="455" y="372"/>
                  <a:pt x="454" y="406"/>
                </a:cubicBezTo>
                <a:cubicBezTo>
                  <a:pt x="453" y="415"/>
                  <a:pt x="453" y="425"/>
                  <a:pt x="451" y="435"/>
                </a:cubicBezTo>
                <a:cubicBezTo>
                  <a:pt x="457" y="412"/>
                  <a:pt x="464" y="389"/>
                  <a:pt x="474" y="368"/>
                </a:cubicBezTo>
                <a:cubicBezTo>
                  <a:pt x="482" y="350"/>
                  <a:pt x="492" y="328"/>
                  <a:pt x="510" y="317"/>
                </a:cubicBezTo>
                <a:cubicBezTo>
                  <a:pt x="527" y="306"/>
                  <a:pt x="549" y="311"/>
                  <a:pt x="557" y="331"/>
                </a:cubicBezTo>
                <a:cubicBezTo>
                  <a:pt x="565" y="351"/>
                  <a:pt x="562" y="378"/>
                  <a:pt x="559" y="400"/>
                </a:cubicBezTo>
                <a:cubicBezTo>
                  <a:pt x="556" y="424"/>
                  <a:pt x="551" y="448"/>
                  <a:pt x="539" y="470"/>
                </a:cubicBezTo>
                <a:cubicBezTo>
                  <a:pt x="526" y="492"/>
                  <a:pt x="505" y="517"/>
                  <a:pt x="477" y="518"/>
                </a:cubicBezTo>
                <a:cubicBezTo>
                  <a:pt x="477" y="518"/>
                  <a:pt x="477" y="518"/>
                  <a:pt x="476" y="518"/>
                </a:cubicBezTo>
                <a:cubicBezTo>
                  <a:pt x="477" y="521"/>
                  <a:pt x="477" y="524"/>
                  <a:pt x="477" y="527"/>
                </a:cubicBezTo>
                <a:cubicBezTo>
                  <a:pt x="479" y="550"/>
                  <a:pt x="482" y="572"/>
                  <a:pt x="489" y="593"/>
                </a:cubicBezTo>
                <a:cubicBezTo>
                  <a:pt x="492" y="600"/>
                  <a:pt x="495" y="609"/>
                  <a:pt x="501" y="616"/>
                </a:cubicBezTo>
                <a:cubicBezTo>
                  <a:pt x="501" y="616"/>
                  <a:pt x="502" y="617"/>
                  <a:pt x="503" y="618"/>
                </a:cubicBezTo>
                <a:cubicBezTo>
                  <a:pt x="508" y="616"/>
                  <a:pt x="514" y="617"/>
                  <a:pt x="518" y="620"/>
                </a:cubicBezTo>
                <a:cubicBezTo>
                  <a:pt x="519" y="570"/>
                  <a:pt x="531" y="520"/>
                  <a:pt x="558" y="477"/>
                </a:cubicBezTo>
                <a:cubicBezTo>
                  <a:pt x="583" y="437"/>
                  <a:pt x="612" y="398"/>
                  <a:pt x="614" y="350"/>
                </a:cubicBezTo>
                <a:cubicBezTo>
                  <a:pt x="615" y="326"/>
                  <a:pt x="614" y="302"/>
                  <a:pt x="601" y="281"/>
                </a:cubicBezTo>
                <a:close/>
                <a:moveTo>
                  <a:pt x="354" y="425"/>
                </a:moveTo>
                <a:cubicBezTo>
                  <a:pt x="350" y="412"/>
                  <a:pt x="344" y="399"/>
                  <a:pt x="333" y="390"/>
                </a:cubicBezTo>
                <a:cubicBezTo>
                  <a:pt x="326" y="384"/>
                  <a:pt x="313" y="377"/>
                  <a:pt x="303" y="376"/>
                </a:cubicBezTo>
                <a:cubicBezTo>
                  <a:pt x="299" y="386"/>
                  <a:pt x="301" y="400"/>
                  <a:pt x="305" y="413"/>
                </a:cubicBezTo>
                <a:cubicBezTo>
                  <a:pt x="310" y="429"/>
                  <a:pt x="318" y="445"/>
                  <a:pt x="331" y="457"/>
                </a:cubicBezTo>
                <a:cubicBezTo>
                  <a:pt x="340" y="465"/>
                  <a:pt x="353" y="472"/>
                  <a:pt x="366" y="474"/>
                </a:cubicBezTo>
                <a:cubicBezTo>
                  <a:pt x="362" y="457"/>
                  <a:pt x="358" y="442"/>
                  <a:pt x="354" y="425"/>
                </a:cubicBezTo>
                <a:close/>
              </a:path>
            </a:pathLst>
          </a:custGeom>
          <a:solidFill>
            <a:srgbClr val="FF3300"/>
          </a:solidFill>
          <a:ln>
            <a:noFill/>
          </a:ln>
        </p:spPr>
        <p:txBody>
          <a:bodyPr vert="horz" wrap="square" lIns="128016" tIns="64008" rIns="128016" bIns="64008" numCol="1" anchor="t" anchorCtr="0" compatLnSpc="1">
            <a:prstTxWarp prst="textNoShape">
              <a:avLst/>
            </a:prstTxWarp>
          </a:bodyPr>
          <a:lstStyle/>
          <a:p>
            <a:endParaRPr lang="en-US" sz="2964"/>
          </a:p>
        </p:txBody>
      </p:sp>
      <p:sp>
        <p:nvSpPr>
          <p:cNvPr id="35" name="arrow"/>
          <p:cNvSpPr>
            <a:spLocks noEditPoints="1"/>
          </p:cNvSpPr>
          <p:nvPr/>
        </p:nvSpPr>
        <p:spPr bwMode="auto">
          <a:xfrm>
            <a:off x="6300791" y="4092249"/>
            <a:ext cx="395599" cy="1657846"/>
          </a:xfrm>
          <a:custGeom>
            <a:avLst/>
            <a:gdLst>
              <a:gd name="T0" fmla="*/ 80 w 86"/>
              <a:gd name="T1" fmla="*/ 50 h 606"/>
              <a:gd name="T2" fmla="*/ 61 w 86"/>
              <a:gd name="T3" fmla="*/ 13 h 606"/>
              <a:gd name="T4" fmla="*/ 40 w 86"/>
              <a:gd name="T5" fmla="*/ 3 h 606"/>
              <a:gd name="T6" fmla="*/ 9 w 86"/>
              <a:gd name="T7" fmla="*/ 49 h 606"/>
              <a:gd name="T8" fmla="*/ 24 w 86"/>
              <a:gd name="T9" fmla="*/ 63 h 606"/>
              <a:gd name="T10" fmla="*/ 31 w 86"/>
              <a:gd name="T11" fmla="*/ 53 h 606"/>
              <a:gd name="T12" fmla="*/ 30 w 86"/>
              <a:gd name="T13" fmla="*/ 593 h 606"/>
              <a:gd name="T14" fmla="*/ 50 w 86"/>
              <a:gd name="T15" fmla="*/ 593 h 606"/>
              <a:gd name="T16" fmla="*/ 50 w 86"/>
              <a:gd name="T17" fmla="*/ 35 h 606"/>
              <a:gd name="T18" fmla="*/ 63 w 86"/>
              <a:gd name="T19" fmla="*/ 60 h 606"/>
              <a:gd name="T20" fmla="*/ 80 w 86"/>
              <a:gd name="T21" fmla="*/ 50 h 606"/>
              <a:gd name="T22" fmla="*/ 45 w 86"/>
              <a:gd name="T23" fmla="*/ 25 h 606"/>
              <a:gd name="T24" fmla="*/ 43 w 86"/>
              <a:gd name="T25" fmla="*/ 24 h 606"/>
              <a:gd name="T26" fmla="*/ 44 w 86"/>
              <a:gd name="T27" fmla="*/ 23 h 606"/>
              <a:gd name="T28" fmla="*/ 45 w 86"/>
              <a:gd name="T29" fmla="*/ 25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606">
                <a:moveTo>
                  <a:pt x="80" y="50"/>
                </a:moveTo>
                <a:cubicBezTo>
                  <a:pt x="74" y="38"/>
                  <a:pt x="68" y="25"/>
                  <a:pt x="61" y="13"/>
                </a:cubicBezTo>
                <a:cubicBezTo>
                  <a:pt x="56" y="6"/>
                  <a:pt x="49" y="0"/>
                  <a:pt x="40" y="3"/>
                </a:cubicBezTo>
                <a:cubicBezTo>
                  <a:pt x="19" y="9"/>
                  <a:pt x="22" y="36"/>
                  <a:pt x="9" y="49"/>
                </a:cubicBezTo>
                <a:cubicBezTo>
                  <a:pt x="0" y="58"/>
                  <a:pt x="15" y="72"/>
                  <a:pt x="24" y="63"/>
                </a:cubicBezTo>
                <a:cubicBezTo>
                  <a:pt x="27" y="60"/>
                  <a:pt x="29" y="56"/>
                  <a:pt x="31" y="53"/>
                </a:cubicBezTo>
                <a:cubicBezTo>
                  <a:pt x="40" y="233"/>
                  <a:pt x="40" y="413"/>
                  <a:pt x="30" y="593"/>
                </a:cubicBezTo>
                <a:cubicBezTo>
                  <a:pt x="29" y="606"/>
                  <a:pt x="49" y="606"/>
                  <a:pt x="50" y="593"/>
                </a:cubicBezTo>
                <a:cubicBezTo>
                  <a:pt x="61" y="407"/>
                  <a:pt x="61" y="221"/>
                  <a:pt x="50" y="35"/>
                </a:cubicBezTo>
                <a:cubicBezTo>
                  <a:pt x="54" y="43"/>
                  <a:pt x="58" y="52"/>
                  <a:pt x="63" y="60"/>
                </a:cubicBezTo>
                <a:cubicBezTo>
                  <a:pt x="69" y="72"/>
                  <a:pt x="86" y="62"/>
                  <a:pt x="80" y="50"/>
                </a:cubicBezTo>
                <a:close/>
                <a:moveTo>
                  <a:pt x="45" y="25"/>
                </a:moveTo>
                <a:cubicBezTo>
                  <a:pt x="45" y="25"/>
                  <a:pt x="44" y="24"/>
                  <a:pt x="43" y="24"/>
                </a:cubicBezTo>
                <a:cubicBezTo>
                  <a:pt x="43" y="24"/>
                  <a:pt x="44" y="23"/>
                  <a:pt x="44" y="23"/>
                </a:cubicBezTo>
                <a:cubicBezTo>
                  <a:pt x="44" y="23"/>
                  <a:pt x="45" y="24"/>
                  <a:pt x="45"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a:p>
        </p:txBody>
      </p:sp>
      <p:sp>
        <p:nvSpPr>
          <p:cNvPr id="42" name="arrow"/>
          <p:cNvSpPr>
            <a:spLocks/>
          </p:cNvSpPr>
          <p:nvPr/>
        </p:nvSpPr>
        <p:spPr bwMode="auto">
          <a:xfrm rot="5400000" flipH="1" flipV="1">
            <a:off x="3607851" y="4413793"/>
            <a:ext cx="2102720" cy="973994"/>
          </a:xfrm>
          <a:custGeom>
            <a:avLst/>
            <a:gdLst>
              <a:gd name="T0" fmla="*/ 848 w 868"/>
              <a:gd name="T1" fmla="*/ 74 h 337"/>
              <a:gd name="T2" fmla="*/ 360 w 868"/>
              <a:gd name="T3" fmla="*/ 17 h 337"/>
              <a:gd name="T4" fmla="*/ 203 w 868"/>
              <a:gd name="T5" fmla="*/ 17 h 337"/>
              <a:gd name="T6" fmla="*/ 86 w 868"/>
              <a:gd name="T7" fmla="*/ 118 h 337"/>
              <a:gd name="T8" fmla="*/ 122 w 868"/>
              <a:gd name="T9" fmla="*/ 313 h 337"/>
              <a:gd name="T10" fmla="*/ 26 w 868"/>
              <a:gd name="T11" fmla="*/ 251 h 337"/>
              <a:gd name="T12" fmla="*/ 7 w 868"/>
              <a:gd name="T13" fmla="*/ 262 h 337"/>
              <a:gd name="T14" fmla="*/ 142 w 868"/>
              <a:gd name="T15" fmla="*/ 337 h 337"/>
              <a:gd name="T16" fmla="*/ 152 w 868"/>
              <a:gd name="T17" fmla="*/ 328 h 337"/>
              <a:gd name="T18" fmla="*/ 164 w 868"/>
              <a:gd name="T19" fmla="*/ 206 h 337"/>
              <a:gd name="T20" fmla="*/ 145 w 868"/>
              <a:gd name="T21" fmla="*/ 217 h 337"/>
              <a:gd name="T22" fmla="*/ 143 w 868"/>
              <a:gd name="T23" fmla="*/ 306 h 337"/>
              <a:gd name="T24" fmla="*/ 135 w 868"/>
              <a:gd name="T25" fmla="*/ 83 h 337"/>
              <a:gd name="T26" fmla="*/ 329 w 868"/>
              <a:gd name="T27" fmla="*/ 34 h 337"/>
              <a:gd name="T28" fmla="*/ 571 w 868"/>
              <a:gd name="T29" fmla="*/ 85 h 337"/>
              <a:gd name="T30" fmla="*/ 854 w 868"/>
              <a:gd name="T31" fmla="*/ 96 h 337"/>
              <a:gd name="T32" fmla="*/ 848 w 868"/>
              <a:gd name="T33"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8" h="337">
                <a:moveTo>
                  <a:pt x="848" y="74"/>
                </a:moveTo>
                <a:cubicBezTo>
                  <a:pt x="680" y="98"/>
                  <a:pt x="523" y="47"/>
                  <a:pt x="360" y="17"/>
                </a:cubicBezTo>
                <a:cubicBezTo>
                  <a:pt x="308" y="7"/>
                  <a:pt x="254" y="0"/>
                  <a:pt x="203" y="17"/>
                </a:cubicBezTo>
                <a:cubicBezTo>
                  <a:pt x="152" y="33"/>
                  <a:pt x="107" y="68"/>
                  <a:pt x="86" y="118"/>
                </a:cubicBezTo>
                <a:cubicBezTo>
                  <a:pt x="59" y="186"/>
                  <a:pt x="84" y="256"/>
                  <a:pt x="122" y="313"/>
                </a:cubicBezTo>
                <a:cubicBezTo>
                  <a:pt x="83" y="308"/>
                  <a:pt x="45" y="287"/>
                  <a:pt x="26" y="251"/>
                </a:cubicBezTo>
                <a:cubicBezTo>
                  <a:pt x="19" y="239"/>
                  <a:pt x="0" y="250"/>
                  <a:pt x="7" y="262"/>
                </a:cubicBezTo>
                <a:cubicBezTo>
                  <a:pt x="34" y="311"/>
                  <a:pt x="88" y="336"/>
                  <a:pt x="142" y="337"/>
                </a:cubicBezTo>
                <a:cubicBezTo>
                  <a:pt x="148" y="337"/>
                  <a:pt x="152" y="333"/>
                  <a:pt x="152" y="328"/>
                </a:cubicBezTo>
                <a:cubicBezTo>
                  <a:pt x="185" y="295"/>
                  <a:pt x="182" y="247"/>
                  <a:pt x="164" y="206"/>
                </a:cubicBezTo>
                <a:cubicBezTo>
                  <a:pt x="158" y="194"/>
                  <a:pt x="139" y="205"/>
                  <a:pt x="145" y="217"/>
                </a:cubicBezTo>
                <a:cubicBezTo>
                  <a:pt x="157" y="246"/>
                  <a:pt x="161" y="280"/>
                  <a:pt x="143" y="306"/>
                </a:cubicBezTo>
                <a:cubicBezTo>
                  <a:pt x="97" y="238"/>
                  <a:pt x="72" y="149"/>
                  <a:pt x="135" y="83"/>
                </a:cubicBezTo>
                <a:cubicBezTo>
                  <a:pt x="186" y="29"/>
                  <a:pt x="260" y="23"/>
                  <a:pt x="329" y="34"/>
                </a:cubicBezTo>
                <a:cubicBezTo>
                  <a:pt x="410" y="46"/>
                  <a:pt x="490" y="70"/>
                  <a:pt x="571" y="85"/>
                </a:cubicBezTo>
                <a:cubicBezTo>
                  <a:pt x="664" y="102"/>
                  <a:pt x="759" y="109"/>
                  <a:pt x="854" y="96"/>
                </a:cubicBezTo>
                <a:cubicBezTo>
                  <a:pt x="868" y="94"/>
                  <a:pt x="862" y="73"/>
                  <a:pt x="848"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dirty="0"/>
          </a:p>
        </p:txBody>
      </p:sp>
      <p:sp>
        <p:nvSpPr>
          <p:cNvPr id="43" name="bubble"/>
          <p:cNvSpPr>
            <a:spLocks noEditPoints="1"/>
          </p:cNvSpPr>
          <p:nvPr/>
        </p:nvSpPr>
        <p:spPr bwMode="auto">
          <a:xfrm flipH="1">
            <a:off x="6708600" y="1053466"/>
            <a:ext cx="2232548" cy="1835718"/>
          </a:xfrm>
          <a:custGeom>
            <a:avLst/>
            <a:gdLst>
              <a:gd name="T0" fmla="*/ 838 w 859"/>
              <a:gd name="T1" fmla="*/ 209 h 616"/>
              <a:gd name="T2" fmla="*/ 718 w 859"/>
              <a:gd name="T3" fmla="*/ 74 h 616"/>
              <a:gd name="T4" fmla="*/ 514 w 859"/>
              <a:gd name="T5" fmla="*/ 11 h 616"/>
              <a:gd name="T6" fmla="*/ 322 w 859"/>
              <a:gd name="T7" fmla="*/ 10 h 616"/>
              <a:gd name="T8" fmla="*/ 124 w 859"/>
              <a:gd name="T9" fmla="*/ 77 h 616"/>
              <a:gd name="T10" fmla="*/ 1 w 859"/>
              <a:gd name="T11" fmla="*/ 251 h 616"/>
              <a:gd name="T12" fmla="*/ 143 w 859"/>
              <a:gd name="T13" fmla="*/ 443 h 616"/>
              <a:gd name="T14" fmla="*/ 337 w 859"/>
              <a:gd name="T15" fmla="*/ 494 h 616"/>
              <a:gd name="T16" fmla="*/ 345 w 859"/>
              <a:gd name="T17" fmla="*/ 512 h 616"/>
              <a:gd name="T18" fmla="*/ 401 w 859"/>
              <a:gd name="T19" fmla="*/ 509 h 616"/>
              <a:gd name="T20" fmla="*/ 422 w 859"/>
              <a:gd name="T21" fmla="*/ 535 h 616"/>
              <a:gd name="T22" fmla="*/ 455 w 859"/>
              <a:gd name="T23" fmla="*/ 563 h 616"/>
              <a:gd name="T24" fmla="*/ 609 w 859"/>
              <a:gd name="T25" fmla="*/ 616 h 616"/>
              <a:gd name="T26" fmla="*/ 614 w 859"/>
              <a:gd name="T27" fmla="*/ 598 h 616"/>
              <a:gd name="T28" fmla="*/ 536 w 859"/>
              <a:gd name="T29" fmla="*/ 515 h 616"/>
              <a:gd name="T30" fmla="*/ 529 w 859"/>
              <a:gd name="T31" fmla="*/ 483 h 616"/>
              <a:gd name="T32" fmla="*/ 551 w 859"/>
              <a:gd name="T33" fmla="*/ 479 h 616"/>
              <a:gd name="T34" fmla="*/ 580 w 859"/>
              <a:gd name="T35" fmla="*/ 475 h 616"/>
              <a:gd name="T36" fmla="*/ 776 w 859"/>
              <a:gd name="T37" fmla="*/ 380 h 616"/>
              <a:gd name="T38" fmla="*/ 838 w 859"/>
              <a:gd name="T39" fmla="*/ 209 h 616"/>
              <a:gd name="T40" fmla="*/ 716 w 859"/>
              <a:gd name="T41" fmla="*/ 400 h 616"/>
              <a:gd name="T42" fmla="*/ 607 w 859"/>
              <a:gd name="T43" fmla="*/ 449 h 616"/>
              <a:gd name="T44" fmla="*/ 541 w 859"/>
              <a:gd name="T45" fmla="*/ 461 h 616"/>
              <a:gd name="T46" fmla="*/ 512 w 859"/>
              <a:gd name="T47" fmla="*/ 472 h 616"/>
              <a:gd name="T48" fmla="*/ 527 w 859"/>
              <a:gd name="T49" fmla="*/ 537 h 616"/>
              <a:gd name="T50" fmla="*/ 574 w 859"/>
              <a:gd name="T51" fmla="*/ 593 h 616"/>
              <a:gd name="T52" fmla="*/ 442 w 859"/>
              <a:gd name="T53" fmla="*/ 527 h 616"/>
              <a:gd name="T54" fmla="*/ 407 w 859"/>
              <a:gd name="T55" fmla="*/ 487 h 616"/>
              <a:gd name="T56" fmla="*/ 375 w 859"/>
              <a:gd name="T57" fmla="*/ 485 h 616"/>
              <a:gd name="T58" fmla="*/ 367 w 859"/>
              <a:gd name="T59" fmla="*/ 478 h 616"/>
              <a:gd name="T60" fmla="*/ 23 w 859"/>
              <a:gd name="T61" fmla="*/ 276 h 616"/>
              <a:gd name="T62" fmla="*/ 141 w 859"/>
              <a:gd name="T63" fmla="*/ 90 h 616"/>
              <a:gd name="T64" fmla="*/ 331 w 859"/>
              <a:gd name="T65" fmla="*/ 28 h 616"/>
              <a:gd name="T66" fmla="*/ 520 w 859"/>
              <a:gd name="T67" fmla="*/ 32 h 616"/>
              <a:gd name="T68" fmla="*/ 717 w 859"/>
              <a:gd name="T69" fmla="*/ 96 h 616"/>
              <a:gd name="T70" fmla="*/ 825 w 859"/>
              <a:gd name="T71" fmla="*/ 240 h 616"/>
              <a:gd name="T72" fmla="*/ 716 w 859"/>
              <a:gd name="T73" fmla="*/ 40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9" h="616">
                <a:moveTo>
                  <a:pt x="838" y="209"/>
                </a:moveTo>
                <a:cubicBezTo>
                  <a:pt x="819" y="149"/>
                  <a:pt x="771" y="104"/>
                  <a:pt x="718" y="74"/>
                </a:cubicBezTo>
                <a:cubicBezTo>
                  <a:pt x="656" y="39"/>
                  <a:pt x="585" y="21"/>
                  <a:pt x="514" y="11"/>
                </a:cubicBezTo>
                <a:cubicBezTo>
                  <a:pt x="451" y="3"/>
                  <a:pt x="385" y="0"/>
                  <a:pt x="322" y="10"/>
                </a:cubicBezTo>
                <a:cubicBezTo>
                  <a:pt x="253" y="20"/>
                  <a:pt x="184" y="41"/>
                  <a:pt x="124" y="77"/>
                </a:cubicBezTo>
                <a:cubicBezTo>
                  <a:pt x="62" y="114"/>
                  <a:pt x="2" y="174"/>
                  <a:pt x="1" y="251"/>
                </a:cubicBezTo>
                <a:cubicBezTo>
                  <a:pt x="0" y="337"/>
                  <a:pt x="69" y="409"/>
                  <a:pt x="143" y="443"/>
                </a:cubicBezTo>
                <a:cubicBezTo>
                  <a:pt x="204" y="470"/>
                  <a:pt x="270" y="486"/>
                  <a:pt x="337" y="494"/>
                </a:cubicBezTo>
                <a:cubicBezTo>
                  <a:pt x="329" y="499"/>
                  <a:pt x="334" y="514"/>
                  <a:pt x="345" y="512"/>
                </a:cubicBezTo>
                <a:cubicBezTo>
                  <a:pt x="360" y="509"/>
                  <a:pt x="389" y="496"/>
                  <a:pt x="401" y="509"/>
                </a:cubicBezTo>
                <a:cubicBezTo>
                  <a:pt x="409" y="516"/>
                  <a:pt x="414" y="527"/>
                  <a:pt x="422" y="535"/>
                </a:cubicBezTo>
                <a:cubicBezTo>
                  <a:pt x="432" y="545"/>
                  <a:pt x="443" y="555"/>
                  <a:pt x="455" y="563"/>
                </a:cubicBezTo>
                <a:cubicBezTo>
                  <a:pt x="499" y="594"/>
                  <a:pt x="555" y="615"/>
                  <a:pt x="609" y="616"/>
                </a:cubicBezTo>
                <a:cubicBezTo>
                  <a:pt x="619" y="616"/>
                  <a:pt x="622" y="602"/>
                  <a:pt x="614" y="598"/>
                </a:cubicBezTo>
                <a:cubicBezTo>
                  <a:pt x="581" y="579"/>
                  <a:pt x="554" y="548"/>
                  <a:pt x="536" y="515"/>
                </a:cubicBezTo>
                <a:cubicBezTo>
                  <a:pt x="532" y="507"/>
                  <a:pt x="522" y="491"/>
                  <a:pt x="529" y="483"/>
                </a:cubicBezTo>
                <a:cubicBezTo>
                  <a:pt x="533" y="479"/>
                  <a:pt x="546" y="480"/>
                  <a:pt x="551" y="479"/>
                </a:cubicBezTo>
                <a:cubicBezTo>
                  <a:pt x="560" y="478"/>
                  <a:pt x="570" y="477"/>
                  <a:pt x="580" y="475"/>
                </a:cubicBezTo>
                <a:cubicBezTo>
                  <a:pt x="651" y="463"/>
                  <a:pt x="723" y="428"/>
                  <a:pt x="776" y="380"/>
                </a:cubicBezTo>
                <a:cubicBezTo>
                  <a:pt x="825" y="337"/>
                  <a:pt x="859" y="274"/>
                  <a:pt x="838" y="209"/>
                </a:cubicBezTo>
                <a:close/>
                <a:moveTo>
                  <a:pt x="716" y="400"/>
                </a:moveTo>
                <a:cubicBezTo>
                  <a:pt x="682" y="421"/>
                  <a:pt x="645" y="438"/>
                  <a:pt x="607" y="449"/>
                </a:cubicBezTo>
                <a:cubicBezTo>
                  <a:pt x="585" y="455"/>
                  <a:pt x="563" y="458"/>
                  <a:pt x="541" y="461"/>
                </a:cubicBezTo>
                <a:cubicBezTo>
                  <a:pt x="531" y="462"/>
                  <a:pt x="519" y="463"/>
                  <a:pt x="512" y="472"/>
                </a:cubicBezTo>
                <a:cubicBezTo>
                  <a:pt x="497" y="491"/>
                  <a:pt x="516" y="521"/>
                  <a:pt x="527" y="537"/>
                </a:cubicBezTo>
                <a:cubicBezTo>
                  <a:pt x="540" y="557"/>
                  <a:pt x="556" y="577"/>
                  <a:pt x="574" y="593"/>
                </a:cubicBezTo>
                <a:cubicBezTo>
                  <a:pt x="525" y="584"/>
                  <a:pt x="476" y="560"/>
                  <a:pt x="442" y="527"/>
                </a:cubicBezTo>
                <a:cubicBezTo>
                  <a:pt x="430" y="516"/>
                  <a:pt x="421" y="495"/>
                  <a:pt x="407" y="487"/>
                </a:cubicBezTo>
                <a:cubicBezTo>
                  <a:pt x="398" y="483"/>
                  <a:pt x="387" y="483"/>
                  <a:pt x="375" y="485"/>
                </a:cubicBezTo>
                <a:cubicBezTo>
                  <a:pt x="374" y="481"/>
                  <a:pt x="371" y="478"/>
                  <a:pt x="367" y="478"/>
                </a:cubicBezTo>
                <a:cubicBezTo>
                  <a:pt x="241" y="466"/>
                  <a:pt x="49" y="426"/>
                  <a:pt x="23" y="276"/>
                </a:cubicBezTo>
                <a:cubicBezTo>
                  <a:pt x="8" y="193"/>
                  <a:pt x="75" y="128"/>
                  <a:pt x="141" y="90"/>
                </a:cubicBezTo>
                <a:cubicBezTo>
                  <a:pt x="199" y="57"/>
                  <a:pt x="265" y="37"/>
                  <a:pt x="331" y="28"/>
                </a:cubicBezTo>
                <a:cubicBezTo>
                  <a:pt x="394" y="19"/>
                  <a:pt x="458" y="23"/>
                  <a:pt x="520" y="32"/>
                </a:cubicBezTo>
                <a:cubicBezTo>
                  <a:pt x="588" y="42"/>
                  <a:pt x="657" y="61"/>
                  <a:pt x="717" y="96"/>
                </a:cubicBezTo>
                <a:cubicBezTo>
                  <a:pt x="768" y="127"/>
                  <a:pt x="819" y="177"/>
                  <a:pt x="825" y="240"/>
                </a:cubicBezTo>
                <a:cubicBezTo>
                  <a:pt x="831" y="310"/>
                  <a:pt x="771" y="366"/>
                  <a:pt x="716" y="4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a:p>
        </p:txBody>
      </p:sp>
      <p:sp>
        <p:nvSpPr>
          <p:cNvPr id="19" name="TextBox 18"/>
          <p:cNvSpPr txBox="1"/>
          <p:nvPr/>
        </p:nvSpPr>
        <p:spPr>
          <a:xfrm>
            <a:off x="2417818" y="8914584"/>
            <a:ext cx="7439414" cy="609398"/>
          </a:xfrm>
          <a:prstGeom prst="rect">
            <a:avLst/>
          </a:prstGeom>
          <a:noFill/>
        </p:spPr>
        <p:txBody>
          <a:bodyPr wrap="square" rtlCol="0">
            <a:spAutoFit/>
          </a:bodyPr>
          <a:lstStyle/>
          <a:p>
            <a:pPr algn="ctr" rtl="1"/>
            <a:r>
              <a:rPr lang="ar-SA" sz="3360" b="1" dirty="0">
                <a:latin typeface="KufiStandardGK" charset="-78"/>
                <a:ea typeface="KufiStandardGK" charset="-78"/>
                <a:cs typeface="KufiStandardGK" charset="-78"/>
              </a:rPr>
              <a:t>ملاحظة: </a:t>
            </a:r>
            <a:r>
              <a:rPr lang="ar-SA" sz="3360" b="1" dirty="0">
                <a:solidFill>
                  <a:schemeClr val="bg1"/>
                </a:solidFill>
                <a:latin typeface="KufiStandardGK" charset="-78"/>
                <a:ea typeface="KufiStandardGK" charset="-78"/>
                <a:cs typeface="KufiStandardGK" charset="-78"/>
              </a:rPr>
              <a:t>الإبداع أنتِ من تخلقينه بتميزك.</a:t>
            </a:r>
            <a:endParaRPr lang="en-US" sz="1960" b="1" dirty="0">
              <a:solidFill>
                <a:schemeClr val="bg1"/>
              </a:solidFill>
              <a:latin typeface="KufiStandardGK" charset="-78"/>
              <a:ea typeface="KufiStandardGK" charset="-78"/>
              <a:cs typeface="KufiStandardGK" charset="-78"/>
            </a:endParaRPr>
          </a:p>
        </p:txBody>
      </p:sp>
      <p:sp>
        <p:nvSpPr>
          <p:cNvPr id="21" name="TextBox 20"/>
          <p:cNvSpPr txBox="1"/>
          <p:nvPr/>
        </p:nvSpPr>
        <p:spPr>
          <a:xfrm>
            <a:off x="2417818" y="2228434"/>
            <a:ext cx="2379584" cy="1015663"/>
          </a:xfrm>
          <a:prstGeom prst="rect">
            <a:avLst/>
          </a:prstGeom>
          <a:noFill/>
        </p:spPr>
        <p:txBody>
          <a:bodyPr wrap="square" rtlCol="0">
            <a:spAutoFit/>
          </a:bodyPr>
          <a:lstStyle/>
          <a:p>
            <a:pPr algn="ctr"/>
            <a:r>
              <a:rPr lang="ar-SA" sz="6000" b="1" dirty="0">
                <a:solidFill>
                  <a:schemeClr val="tx2"/>
                </a:solidFill>
                <a:latin typeface="KufiStandardGK" charset="-78"/>
                <a:ea typeface="KufiStandardGK" charset="-78"/>
                <a:cs typeface="KufiStandardGK" charset="-78"/>
              </a:rPr>
              <a:t>إذاً</a:t>
            </a:r>
            <a:endParaRPr lang="en-US" sz="4000" b="1" dirty="0">
              <a:solidFill>
                <a:schemeClr val="tx2"/>
              </a:solidFill>
              <a:latin typeface="KufiStandardGK" charset="-78"/>
              <a:ea typeface="KufiStandardGK" charset="-78"/>
              <a:cs typeface="KufiStandardGK" charset="-78"/>
            </a:endParaRPr>
          </a:p>
        </p:txBody>
      </p:sp>
      <p:sp>
        <p:nvSpPr>
          <p:cNvPr id="22" name="TextBox 21"/>
          <p:cNvSpPr txBox="1"/>
          <p:nvPr/>
        </p:nvSpPr>
        <p:spPr>
          <a:xfrm>
            <a:off x="-77556" y="2896179"/>
            <a:ext cx="7067976" cy="830997"/>
          </a:xfrm>
          <a:prstGeom prst="rect">
            <a:avLst/>
          </a:prstGeom>
          <a:noFill/>
        </p:spPr>
        <p:txBody>
          <a:bodyPr wrap="square" rtlCol="0">
            <a:spAutoFit/>
          </a:bodyPr>
          <a:lstStyle/>
          <a:p>
            <a:pPr algn="ctr"/>
            <a:r>
              <a:rPr lang="ar-SA" sz="4800" dirty="0">
                <a:latin typeface="KufiStandardGK" charset="-78"/>
                <a:ea typeface="KufiStandardGK" charset="-78"/>
                <a:cs typeface="KufiStandardGK" charset="-78"/>
              </a:rPr>
              <a:t>ماهي محاضرة اليوم؟</a:t>
            </a:r>
            <a:endParaRPr lang="en-US" sz="3200" dirty="0">
              <a:latin typeface="KufiStandardGK" charset="-78"/>
              <a:ea typeface="KufiStandardGK" charset="-78"/>
              <a:cs typeface="KufiStandardGK" charset="-78"/>
            </a:endParaRPr>
          </a:p>
        </p:txBody>
      </p:sp>
    </p:spTree>
    <p:extLst>
      <p:ext uri="{BB962C8B-B14F-4D97-AF65-F5344CB8AC3E}">
        <p14:creationId xmlns:p14="http://schemas.microsoft.com/office/powerpoint/2010/main" val="1359796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
            <a:ext cx="12806643" cy="7320914"/>
          </a:xfrm>
          <a:prstGeom prst="rect">
            <a:avLst/>
          </a:prstGeom>
        </p:spPr>
      </p:pic>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9"/>
            <a:ext cx="12801600" cy="2463409"/>
          </a:xfrm>
          <a:prstGeom prst="rect">
            <a:avLst/>
          </a:prstGeom>
        </p:spPr>
      </p:pic>
      <p:pic>
        <p:nvPicPr>
          <p:cNvPr id="3" name="light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669" y="-1569393"/>
            <a:ext cx="1761007" cy="2823433"/>
          </a:xfrm>
          <a:prstGeom prst="rect">
            <a:avLst/>
          </a:prstGeom>
        </p:spPr>
      </p:pic>
      <p:pic>
        <p:nvPicPr>
          <p:cNvPr id="17" name="light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18" name="light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4" name="floorligh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334249"/>
            <a:ext cx="12801600" cy="2280285"/>
          </a:xfrm>
          <a:prstGeom prst="rect">
            <a:avLst/>
          </a:prstGeom>
        </p:spPr>
      </p:pic>
      <p:sp>
        <p:nvSpPr>
          <p:cNvPr id="37" name="unopened box"/>
          <p:cNvSpPr>
            <a:spLocks noEditPoints="1"/>
          </p:cNvSpPr>
          <p:nvPr/>
        </p:nvSpPr>
        <p:spPr bwMode="auto">
          <a:xfrm>
            <a:off x="5340669" y="5118418"/>
            <a:ext cx="2315845" cy="1617980"/>
          </a:xfrm>
          <a:custGeom>
            <a:avLst/>
            <a:gdLst>
              <a:gd name="T0" fmla="*/ 546 w 571"/>
              <a:gd name="T1" fmla="*/ 259 h 398"/>
              <a:gd name="T2" fmla="*/ 544 w 571"/>
              <a:gd name="T3" fmla="*/ 260 h 398"/>
              <a:gd name="T4" fmla="*/ 544 w 571"/>
              <a:gd name="T5" fmla="*/ 259 h 398"/>
              <a:gd name="T6" fmla="*/ 534 w 571"/>
              <a:gd name="T7" fmla="*/ 50 h 398"/>
              <a:gd name="T8" fmla="*/ 525 w 571"/>
              <a:gd name="T9" fmla="*/ 41 h 398"/>
              <a:gd name="T10" fmla="*/ 525 w 571"/>
              <a:gd name="T11" fmla="*/ 26 h 398"/>
              <a:gd name="T12" fmla="*/ 516 w 571"/>
              <a:gd name="T13" fmla="*/ 7 h 398"/>
              <a:gd name="T14" fmla="*/ 346 w 571"/>
              <a:gd name="T15" fmla="*/ 11 h 398"/>
              <a:gd name="T16" fmla="*/ 324 w 571"/>
              <a:gd name="T17" fmla="*/ 9 h 398"/>
              <a:gd name="T18" fmla="*/ 322 w 571"/>
              <a:gd name="T19" fmla="*/ 10 h 398"/>
              <a:gd name="T20" fmla="*/ 176 w 571"/>
              <a:gd name="T21" fmla="*/ 8 h 398"/>
              <a:gd name="T22" fmla="*/ 168 w 571"/>
              <a:gd name="T23" fmla="*/ 10 h 398"/>
              <a:gd name="T24" fmla="*/ 13 w 571"/>
              <a:gd name="T25" fmla="*/ 66 h 398"/>
              <a:gd name="T26" fmla="*/ 16 w 571"/>
              <a:gd name="T27" fmla="*/ 90 h 398"/>
              <a:gd name="T28" fmla="*/ 16 w 571"/>
              <a:gd name="T29" fmla="*/ 361 h 398"/>
              <a:gd name="T30" fmla="*/ 16 w 571"/>
              <a:gd name="T31" fmla="*/ 364 h 398"/>
              <a:gd name="T32" fmla="*/ 24 w 571"/>
              <a:gd name="T33" fmla="*/ 385 h 398"/>
              <a:gd name="T34" fmla="*/ 420 w 571"/>
              <a:gd name="T35" fmla="*/ 398 h 398"/>
              <a:gd name="T36" fmla="*/ 431 w 571"/>
              <a:gd name="T37" fmla="*/ 384 h 398"/>
              <a:gd name="T38" fmla="*/ 445 w 571"/>
              <a:gd name="T39" fmla="*/ 379 h 398"/>
              <a:gd name="T40" fmla="*/ 490 w 571"/>
              <a:gd name="T41" fmla="*/ 332 h 398"/>
              <a:gd name="T42" fmla="*/ 558 w 571"/>
              <a:gd name="T43" fmla="*/ 279 h 398"/>
              <a:gd name="T44" fmla="*/ 546 w 571"/>
              <a:gd name="T45" fmla="*/ 259 h 398"/>
              <a:gd name="T46" fmla="*/ 499 w 571"/>
              <a:gd name="T47" fmla="*/ 32 h 398"/>
              <a:gd name="T48" fmla="*/ 416 w 571"/>
              <a:gd name="T49" fmla="*/ 104 h 398"/>
              <a:gd name="T50" fmla="*/ 412 w 571"/>
              <a:gd name="T51" fmla="*/ 103 h 398"/>
              <a:gd name="T52" fmla="*/ 257 w 571"/>
              <a:gd name="T53" fmla="*/ 98 h 398"/>
              <a:gd name="T54" fmla="*/ 333 w 571"/>
              <a:gd name="T55" fmla="*/ 34 h 398"/>
              <a:gd name="T56" fmla="*/ 499 w 571"/>
              <a:gd name="T57" fmla="*/ 32 h 398"/>
              <a:gd name="T58" fmla="*/ 302 w 571"/>
              <a:gd name="T59" fmla="*/ 34 h 398"/>
              <a:gd name="T60" fmla="*/ 222 w 571"/>
              <a:gd name="T61" fmla="*/ 90 h 398"/>
              <a:gd name="T62" fmla="*/ 215 w 571"/>
              <a:gd name="T63" fmla="*/ 98 h 398"/>
              <a:gd name="T64" fmla="*/ 40 w 571"/>
              <a:gd name="T65" fmla="*/ 94 h 398"/>
              <a:gd name="T66" fmla="*/ 40 w 571"/>
              <a:gd name="T67" fmla="*/ 85 h 398"/>
              <a:gd name="T68" fmla="*/ 39 w 571"/>
              <a:gd name="T69" fmla="*/ 81 h 398"/>
              <a:gd name="T70" fmla="*/ 175 w 571"/>
              <a:gd name="T71" fmla="*/ 33 h 398"/>
              <a:gd name="T72" fmla="*/ 178 w 571"/>
              <a:gd name="T73" fmla="*/ 32 h 398"/>
              <a:gd name="T74" fmla="*/ 302 w 571"/>
              <a:gd name="T75" fmla="*/ 34 h 398"/>
              <a:gd name="T76" fmla="*/ 40 w 571"/>
              <a:gd name="T77" fmla="*/ 361 h 398"/>
              <a:gd name="T78" fmla="*/ 40 w 571"/>
              <a:gd name="T79" fmla="*/ 118 h 398"/>
              <a:gd name="T80" fmla="*/ 399 w 571"/>
              <a:gd name="T81" fmla="*/ 126 h 398"/>
              <a:gd name="T82" fmla="*/ 400 w 571"/>
              <a:gd name="T83" fmla="*/ 128 h 398"/>
              <a:gd name="T84" fmla="*/ 395 w 571"/>
              <a:gd name="T85" fmla="*/ 137 h 398"/>
              <a:gd name="T86" fmla="*/ 414 w 571"/>
              <a:gd name="T87" fmla="*/ 361 h 398"/>
              <a:gd name="T88" fmla="*/ 423 w 571"/>
              <a:gd name="T89" fmla="*/ 372 h 398"/>
              <a:gd name="T90" fmla="*/ 423 w 571"/>
              <a:gd name="T91" fmla="*/ 374 h 398"/>
              <a:gd name="T92" fmla="*/ 420 w 571"/>
              <a:gd name="T93" fmla="*/ 374 h 398"/>
              <a:gd name="T94" fmla="*/ 40 w 571"/>
              <a:gd name="T95" fmla="*/ 361 h 398"/>
              <a:gd name="T96" fmla="*/ 473 w 571"/>
              <a:gd name="T97" fmla="*/ 315 h 398"/>
              <a:gd name="T98" fmla="*/ 437 w 571"/>
              <a:gd name="T99" fmla="*/ 348 h 398"/>
              <a:gd name="T100" fmla="*/ 419 w 571"/>
              <a:gd name="T101" fmla="*/ 137 h 398"/>
              <a:gd name="T102" fmla="*/ 419 w 571"/>
              <a:gd name="T103" fmla="*/ 134 h 398"/>
              <a:gd name="T104" fmla="*/ 420 w 571"/>
              <a:gd name="T105" fmla="*/ 133 h 398"/>
              <a:gd name="T106" fmla="*/ 510 w 571"/>
              <a:gd name="T107" fmla="*/ 54 h 398"/>
              <a:gd name="T108" fmla="*/ 510 w 571"/>
              <a:gd name="T109" fmla="*/ 56 h 398"/>
              <a:gd name="T110" fmla="*/ 520 w 571"/>
              <a:gd name="T111" fmla="*/ 259 h 398"/>
              <a:gd name="T112" fmla="*/ 529 w 571"/>
              <a:gd name="T113" fmla="*/ 270 h 398"/>
              <a:gd name="T114" fmla="*/ 473 w 571"/>
              <a:gd name="T115" fmla="*/ 31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398">
                <a:moveTo>
                  <a:pt x="546" y="259"/>
                </a:moveTo>
                <a:cubicBezTo>
                  <a:pt x="545" y="259"/>
                  <a:pt x="545" y="260"/>
                  <a:pt x="544" y="260"/>
                </a:cubicBezTo>
                <a:cubicBezTo>
                  <a:pt x="544" y="260"/>
                  <a:pt x="544" y="259"/>
                  <a:pt x="544" y="259"/>
                </a:cubicBezTo>
                <a:cubicBezTo>
                  <a:pt x="544" y="189"/>
                  <a:pt x="544" y="119"/>
                  <a:pt x="534" y="50"/>
                </a:cubicBezTo>
                <a:cubicBezTo>
                  <a:pt x="533" y="44"/>
                  <a:pt x="529" y="42"/>
                  <a:pt x="525" y="41"/>
                </a:cubicBezTo>
                <a:cubicBezTo>
                  <a:pt x="530" y="36"/>
                  <a:pt x="529" y="30"/>
                  <a:pt x="525" y="26"/>
                </a:cubicBezTo>
                <a:cubicBezTo>
                  <a:pt x="530" y="18"/>
                  <a:pt x="527" y="6"/>
                  <a:pt x="516" y="7"/>
                </a:cubicBezTo>
                <a:cubicBezTo>
                  <a:pt x="460" y="12"/>
                  <a:pt x="403" y="12"/>
                  <a:pt x="346" y="11"/>
                </a:cubicBezTo>
                <a:cubicBezTo>
                  <a:pt x="343" y="3"/>
                  <a:pt x="330" y="0"/>
                  <a:pt x="324" y="9"/>
                </a:cubicBezTo>
                <a:cubicBezTo>
                  <a:pt x="323" y="9"/>
                  <a:pt x="323" y="10"/>
                  <a:pt x="322" y="10"/>
                </a:cubicBezTo>
                <a:cubicBezTo>
                  <a:pt x="273" y="9"/>
                  <a:pt x="224" y="8"/>
                  <a:pt x="176" y="8"/>
                </a:cubicBezTo>
                <a:cubicBezTo>
                  <a:pt x="173" y="8"/>
                  <a:pt x="170" y="9"/>
                  <a:pt x="168" y="10"/>
                </a:cubicBezTo>
                <a:cubicBezTo>
                  <a:pt x="116" y="27"/>
                  <a:pt x="64" y="46"/>
                  <a:pt x="13" y="66"/>
                </a:cubicBezTo>
                <a:cubicBezTo>
                  <a:pt x="0" y="71"/>
                  <a:pt x="4" y="91"/>
                  <a:pt x="16" y="90"/>
                </a:cubicBezTo>
                <a:cubicBezTo>
                  <a:pt x="16" y="180"/>
                  <a:pt x="16" y="271"/>
                  <a:pt x="16" y="361"/>
                </a:cubicBezTo>
                <a:cubicBezTo>
                  <a:pt x="16" y="362"/>
                  <a:pt x="16" y="363"/>
                  <a:pt x="16" y="364"/>
                </a:cubicBezTo>
                <a:cubicBezTo>
                  <a:pt x="9" y="370"/>
                  <a:pt x="12" y="385"/>
                  <a:pt x="24" y="385"/>
                </a:cubicBezTo>
                <a:cubicBezTo>
                  <a:pt x="156" y="382"/>
                  <a:pt x="288" y="386"/>
                  <a:pt x="420" y="398"/>
                </a:cubicBezTo>
                <a:cubicBezTo>
                  <a:pt x="429" y="398"/>
                  <a:pt x="433" y="391"/>
                  <a:pt x="431" y="384"/>
                </a:cubicBezTo>
                <a:cubicBezTo>
                  <a:pt x="436" y="386"/>
                  <a:pt x="442" y="385"/>
                  <a:pt x="445" y="379"/>
                </a:cubicBezTo>
                <a:cubicBezTo>
                  <a:pt x="455" y="360"/>
                  <a:pt x="474" y="345"/>
                  <a:pt x="490" y="332"/>
                </a:cubicBezTo>
                <a:cubicBezTo>
                  <a:pt x="511" y="313"/>
                  <a:pt x="534" y="296"/>
                  <a:pt x="558" y="279"/>
                </a:cubicBezTo>
                <a:cubicBezTo>
                  <a:pt x="571" y="271"/>
                  <a:pt x="559" y="250"/>
                  <a:pt x="546" y="259"/>
                </a:cubicBezTo>
                <a:close/>
                <a:moveTo>
                  <a:pt x="499" y="32"/>
                </a:moveTo>
                <a:cubicBezTo>
                  <a:pt x="471" y="56"/>
                  <a:pt x="442" y="79"/>
                  <a:pt x="416" y="104"/>
                </a:cubicBezTo>
                <a:cubicBezTo>
                  <a:pt x="415" y="103"/>
                  <a:pt x="413" y="103"/>
                  <a:pt x="412" y="103"/>
                </a:cubicBezTo>
                <a:cubicBezTo>
                  <a:pt x="360" y="100"/>
                  <a:pt x="309" y="99"/>
                  <a:pt x="257" y="98"/>
                </a:cubicBezTo>
                <a:cubicBezTo>
                  <a:pt x="286" y="82"/>
                  <a:pt x="312" y="60"/>
                  <a:pt x="333" y="34"/>
                </a:cubicBezTo>
                <a:cubicBezTo>
                  <a:pt x="389" y="36"/>
                  <a:pt x="444" y="36"/>
                  <a:pt x="499" y="32"/>
                </a:cubicBezTo>
                <a:close/>
                <a:moveTo>
                  <a:pt x="302" y="34"/>
                </a:moveTo>
                <a:cubicBezTo>
                  <a:pt x="279" y="57"/>
                  <a:pt x="252" y="76"/>
                  <a:pt x="222" y="90"/>
                </a:cubicBezTo>
                <a:cubicBezTo>
                  <a:pt x="218" y="92"/>
                  <a:pt x="216" y="95"/>
                  <a:pt x="215" y="98"/>
                </a:cubicBezTo>
                <a:cubicBezTo>
                  <a:pt x="157" y="97"/>
                  <a:pt x="98" y="97"/>
                  <a:pt x="40" y="94"/>
                </a:cubicBezTo>
                <a:cubicBezTo>
                  <a:pt x="40" y="91"/>
                  <a:pt x="40" y="88"/>
                  <a:pt x="40" y="85"/>
                </a:cubicBezTo>
                <a:cubicBezTo>
                  <a:pt x="40" y="84"/>
                  <a:pt x="40" y="83"/>
                  <a:pt x="39" y="81"/>
                </a:cubicBezTo>
                <a:cubicBezTo>
                  <a:pt x="84" y="64"/>
                  <a:pt x="130" y="48"/>
                  <a:pt x="175" y="33"/>
                </a:cubicBezTo>
                <a:cubicBezTo>
                  <a:pt x="177" y="33"/>
                  <a:pt x="178" y="33"/>
                  <a:pt x="178" y="32"/>
                </a:cubicBezTo>
                <a:cubicBezTo>
                  <a:pt x="220" y="32"/>
                  <a:pt x="261" y="33"/>
                  <a:pt x="302" y="34"/>
                </a:cubicBezTo>
                <a:close/>
                <a:moveTo>
                  <a:pt x="40" y="361"/>
                </a:moveTo>
                <a:cubicBezTo>
                  <a:pt x="40" y="280"/>
                  <a:pt x="40" y="199"/>
                  <a:pt x="40" y="118"/>
                </a:cubicBezTo>
                <a:cubicBezTo>
                  <a:pt x="160" y="124"/>
                  <a:pt x="280" y="120"/>
                  <a:pt x="399" y="126"/>
                </a:cubicBezTo>
                <a:cubicBezTo>
                  <a:pt x="399" y="127"/>
                  <a:pt x="399" y="127"/>
                  <a:pt x="400" y="128"/>
                </a:cubicBezTo>
                <a:cubicBezTo>
                  <a:pt x="397" y="130"/>
                  <a:pt x="395" y="133"/>
                  <a:pt x="395" y="137"/>
                </a:cubicBezTo>
                <a:cubicBezTo>
                  <a:pt x="402" y="212"/>
                  <a:pt x="408" y="286"/>
                  <a:pt x="414" y="361"/>
                </a:cubicBezTo>
                <a:cubicBezTo>
                  <a:pt x="415" y="366"/>
                  <a:pt x="418" y="370"/>
                  <a:pt x="423" y="372"/>
                </a:cubicBezTo>
                <a:cubicBezTo>
                  <a:pt x="423" y="373"/>
                  <a:pt x="423" y="373"/>
                  <a:pt x="423" y="374"/>
                </a:cubicBezTo>
                <a:cubicBezTo>
                  <a:pt x="422" y="374"/>
                  <a:pt x="421" y="374"/>
                  <a:pt x="420" y="374"/>
                </a:cubicBezTo>
                <a:cubicBezTo>
                  <a:pt x="294" y="363"/>
                  <a:pt x="167" y="359"/>
                  <a:pt x="40" y="361"/>
                </a:cubicBezTo>
                <a:close/>
                <a:moveTo>
                  <a:pt x="473" y="315"/>
                </a:moveTo>
                <a:cubicBezTo>
                  <a:pt x="461" y="325"/>
                  <a:pt x="448" y="336"/>
                  <a:pt x="437" y="348"/>
                </a:cubicBezTo>
                <a:cubicBezTo>
                  <a:pt x="431" y="278"/>
                  <a:pt x="425" y="207"/>
                  <a:pt x="419" y="137"/>
                </a:cubicBezTo>
                <a:cubicBezTo>
                  <a:pt x="419" y="136"/>
                  <a:pt x="419" y="135"/>
                  <a:pt x="419" y="134"/>
                </a:cubicBezTo>
                <a:cubicBezTo>
                  <a:pt x="419" y="134"/>
                  <a:pt x="419" y="134"/>
                  <a:pt x="420" y="133"/>
                </a:cubicBezTo>
                <a:cubicBezTo>
                  <a:pt x="448" y="105"/>
                  <a:pt x="480" y="80"/>
                  <a:pt x="510" y="54"/>
                </a:cubicBezTo>
                <a:cubicBezTo>
                  <a:pt x="510" y="55"/>
                  <a:pt x="510" y="55"/>
                  <a:pt x="510" y="56"/>
                </a:cubicBezTo>
                <a:cubicBezTo>
                  <a:pt x="520" y="123"/>
                  <a:pt x="520" y="192"/>
                  <a:pt x="520" y="259"/>
                </a:cubicBezTo>
                <a:cubicBezTo>
                  <a:pt x="520" y="266"/>
                  <a:pt x="524" y="269"/>
                  <a:pt x="529" y="270"/>
                </a:cubicBezTo>
                <a:cubicBezTo>
                  <a:pt x="510" y="284"/>
                  <a:pt x="491" y="299"/>
                  <a:pt x="473" y="3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a:p>
        </p:txBody>
      </p:sp>
      <p:sp>
        <p:nvSpPr>
          <p:cNvPr id="33" name="boxopen"/>
          <p:cNvSpPr>
            <a:spLocks noEditPoints="1"/>
          </p:cNvSpPr>
          <p:nvPr/>
        </p:nvSpPr>
        <p:spPr bwMode="auto">
          <a:xfrm>
            <a:off x="4674272" y="4651795"/>
            <a:ext cx="3409801" cy="2093650"/>
          </a:xfrm>
          <a:custGeom>
            <a:avLst/>
            <a:gdLst>
              <a:gd name="T0" fmla="*/ 750 w 835"/>
              <a:gd name="T1" fmla="*/ 81 h 512"/>
              <a:gd name="T2" fmla="*/ 706 w 835"/>
              <a:gd name="T3" fmla="*/ 129 h 512"/>
              <a:gd name="T4" fmla="*/ 797 w 835"/>
              <a:gd name="T5" fmla="*/ 116 h 512"/>
              <a:gd name="T6" fmla="*/ 755 w 835"/>
              <a:gd name="T7" fmla="*/ 192 h 512"/>
              <a:gd name="T8" fmla="*/ 712 w 835"/>
              <a:gd name="T9" fmla="*/ 195 h 512"/>
              <a:gd name="T10" fmla="*/ 688 w 835"/>
              <a:gd name="T11" fmla="*/ 155 h 512"/>
              <a:gd name="T12" fmla="*/ 680 w 835"/>
              <a:gd name="T13" fmla="*/ 121 h 512"/>
              <a:gd name="T14" fmla="*/ 332 w 835"/>
              <a:gd name="T15" fmla="*/ 124 h 512"/>
              <a:gd name="T16" fmla="*/ 86 w 835"/>
              <a:gd name="T17" fmla="*/ 116 h 512"/>
              <a:gd name="T18" fmla="*/ 63 w 835"/>
              <a:gd name="T19" fmla="*/ 94 h 512"/>
              <a:gd name="T20" fmla="*/ 133 w 835"/>
              <a:gd name="T21" fmla="*/ 68 h 512"/>
              <a:gd name="T22" fmla="*/ 209 w 835"/>
              <a:gd name="T23" fmla="*/ 39 h 512"/>
              <a:gd name="T24" fmla="*/ 265 w 835"/>
              <a:gd name="T25" fmla="*/ 72 h 512"/>
              <a:gd name="T26" fmla="*/ 315 w 835"/>
              <a:gd name="T27" fmla="*/ 115 h 512"/>
              <a:gd name="T28" fmla="*/ 237 w 835"/>
              <a:gd name="T29" fmla="*/ 4 h 512"/>
              <a:gd name="T30" fmla="*/ 112 w 835"/>
              <a:gd name="T31" fmla="*/ 51 h 512"/>
              <a:gd name="T32" fmla="*/ 173 w 835"/>
              <a:gd name="T33" fmla="*/ 204 h 512"/>
              <a:gd name="T34" fmla="*/ 180 w 835"/>
              <a:gd name="T35" fmla="*/ 475 h 512"/>
              <a:gd name="T36" fmla="*/ 188 w 835"/>
              <a:gd name="T37" fmla="*/ 499 h 512"/>
              <a:gd name="T38" fmla="*/ 595 w 835"/>
              <a:gd name="T39" fmla="*/ 498 h 512"/>
              <a:gd name="T40" fmla="*/ 654 w 835"/>
              <a:gd name="T41" fmla="*/ 446 h 512"/>
              <a:gd name="T42" fmla="*/ 710 w 835"/>
              <a:gd name="T43" fmla="*/ 373 h 512"/>
              <a:gd name="T44" fmla="*/ 708 w 835"/>
              <a:gd name="T45" fmla="*/ 373 h 512"/>
              <a:gd name="T46" fmla="*/ 680 w 835"/>
              <a:gd name="T47" fmla="*/ 224 h 512"/>
              <a:gd name="T48" fmla="*/ 758 w 835"/>
              <a:gd name="T49" fmla="*/ 216 h 512"/>
              <a:gd name="T50" fmla="*/ 778 w 835"/>
              <a:gd name="T51" fmla="*/ 199 h 512"/>
              <a:gd name="T52" fmla="*/ 802 w 835"/>
              <a:gd name="T53" fmla="*/ 158 h 512"/>
              <a:gd name="T54" fmla="*/ 802 w 835"/>
              <a:gd name="T55" fmla="*/ 56 h 512"/>
              <a:gd name="T56" fmla="*/ 580 w 835"/>
              <a:gd name="T57" fmla="*/ 218 h 512"/>
              <a:gd name="T58" fmla="*/ 204 w 835"/>
              <a:gd name="T59" fmla="*/ 208 h 512"/>
              <a:gd name="T60" fmla="*/ 203 w 835"/>
              <a:gd name="T61" fmla="*/ 195 h 512"/>
              <a:gd name="T62" fmla="*/ 342 w 835"/>
              <a:gd name="T63" fmla="*/ 146 h 512"/>
              <a:gd name="T64" fmla="*/ 204 w 835"/>
              <a:gd name="T65" fmla="*/ 475 h 512"/>
              <a:gd name="T66" fmla="*/ 563 w 835"/>
              <a:gd name="T67" fmla="*/ 240 h 512"/>
              <a:gd name="T68" fmla="*/ 559 w 835"/>
              <a:gd name="T69" fmla="*/ 251 h 512"/>
              <a:gd name="T70" fmla="*/ 587 w 835"/>
              <a:gd name="T71" fmla="*/ 486 h 512"/>
              <a:gd name="T72" fmla="*/ 584 w 835"/>
              <a:gd name="T73" fmla="*/ 488 h 512"/>
              <a:gd name="T74" fmla="*/ 668 w 835"/>
              <a:gd name="T75" fmla="*/ 238 h 512"/>
              <a:gd name="T76" fmla="*/ 693 w 835"/>
              <a:gd name="T77" fmla="*/ 384 h 512"/>
              <a:gd name="T78" fmla="*/ 601 w 835"/>
              <a:gd name="T79" fmla="*/ 462 h 512"/>
              <a:gd name="T80" fmla="*/ 583 w 835"/>
              <a:gd name="T81" fmla="*/ 248 h 512"/>
              <a:gd name="T82" fmla="*/ 597 w 835"/>
              <a:gd name="T83" fmla="*/ 234 h 512"/>
              <a:gd name="T84" fmla="*/ 676 w 835"/>
              <a:gd name="T85" fmla="*/ 224 h 512"/>
              <a:gd name="T86" fmla="*/ 764 w 835"/>
              <a:gd name="T87" fmla="*/ 191 h 512"/>
              <a:gd name="T88" fmla="*/ 767 w 835"/>
              <a:gd name="T89" fmla="*/ 191 h 512"/>
              <a:gd name="T90" fmla="*/ 767 w 835"/>
              <a:gd name="T91"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5" h="512">
                <a:moveTo>
                  <a:pt x="802" y="56"/>
                </a:moveTo>
                <a:cubicBezTo>
                  <a:pt x="784" y="61"/>
                  <a:pt x="767" y="73"/>
                  <a:pt x="750" y="81"/>
                </a:cubicBezTo>
                <a:cubicBezTo>
                  <a:pt x="732" y="90"/>
                  <a:pt x="713" y="99"/>
                  <a:pt x="694" y="108"/>
                </a:cubicBezTo>
                <a:cubicBezTo>
                  <a:pt x="680" y="115"/>
                  <a:pt x="692" y="136"/>
                  <a:pt x="706" y="129"/>
                </a:cubicBezTo>
                <a:cubicBezTo>
                  <a:pt x="715" y="124"/>
                  <a:pt x="807" y="77"/>
                  <a:pt x="809" y="81"/>
                </a:cubicBezTo>
                <a:cubicBezTo>
                  <a:pt x="812" y="88"/>
                  <a:pt x="800" y="110"/>
                  <a:pt x="797" y="116"/>
                </a:cubicBezTo>
                <a:cubicBezTo>
                  <a:pt x="792" y="126"/>
                  <a:pt x="787" y="136"/>
                  <a:pt x="781" y="146"/>
                </a:cubicBezTo>
                <a:cubicBezTo>
                  <a:pt x="777" y="152"/>
                  <a:pt x="761" y="174"/>
                  <a:pt x="755" y="192"/>
                </a:cubicBezTo>
                <a:cubicBezTo>
                  <a:pt x="754" y="192"/>
                  <a:pt x="753" y="192"/>
                  <a:pt x="752" y="192"/>
                </a:cubicBezTo>
                <a:cubicBezTo>
                  <a:pt x="738" y="193"/>
                  <a:pt x="725" y="194"/>
                  <a:pt x="712" y="195"/>
                </a:cubicBezTo>
                <a:cubicBezTo>
                  <a:pt x="682" y="199"/>
                  <a:pt x="653" y="203"/>
                  <a:pt x="624" y="210"/>
                </a:cubicBezTo>
                <a:cubicBezTo>
                  <a:pt x="646" y="192"/>
                  <a:pt x="668" y="174"/>
                  <a:pt x="688" y="155"/>
                </a:cubicBezTo>
                <a:cubicBezTo>
                  <a:pt x="694" y="151"/>
                  <a:pt x="693" y="144"/>
                  <a:pt x="689" y="140"/>
                </a:cubicBezTo>
                <a:cubicBezTo>
                  <a:pt x="694" y="132"/>
                  <a:pt x="691" y="120"/>
                  <a:pt x="680" y="121"/>
                </a:cubicBezTo>
                <a:cubicBezTo>
                  <a:pt x="567" y="131"/>
                  <a:pt x="453" y="121"/>
                  <a:pt x="340" y="122"/>
                </a:cubicBezTo>
                <a:cubicBezTo>
                  <a:pt x="337" y="122"/>
                  <a:pt x="334" y="123"/>
                  <a:pt x="332" y="124"/>
                </a:cubicBezTo>
                <a:cubicBezTo>
                  <a:pt x="281" y="141"/>
                  <a:pt x="230" y="159"/>
                  <a:pt x="180" y="179"/>
                </a:cubicBezTo>
                <a:cubicBezTo>
                  <a:pt x="149" y="157"/>
                  <a:pt x="117" y="137"/>
                  <a:pt x="86" y="116"/>
                </a:cubicBezTo>
                <a:cubicBezTo>
                  <a:pt x="80" y="111"/>
                  <a:pt x="69" y="106"/>
                  <a:pt x="63" y="100"/>
                </a:cubicBezTo>
                <a:cubicBezTo>
                  <a:pt x="59" y="95"/>
                  <a:pt x="58" y="98"/>
                  <a:pt x="63" y="94"/>
                </a:cubicBezTo>
                <a:cubicBezTo>
                  <a:pt x="66" y="92"/>
                  <a:pt x="73" y="91"/>
                  <a:pt x="76" y="90"/>
                </a:cubicBezTo>
                <a:cubicBezTo>
                  <a:pt x="95" y="83"/>
                  <a:pt x="114" y="76"/>
                  <a:pt x="133" y="68"/>
                </a:cubicBezTo>
                <a:cubicBezTo>
                  <a:pt x="152" y="61"/>
                  <a:pt x="170" y="54"/>
                  <a:pt x="188" y="47"/>
                </a:cubicBezTo>
                <a:cubicBezTo>
                  <a:pt x="195" y="44"/>
                  <a:pt x="202" y="42"/>
                  <a:pt x="209" y="39"/>
                </a:cubicBezTo>
                <a:cubicBezTo>
                  <a:pt x="214" y="36"/>
                  <a:pt x="224" y="28"/>
                  <a:pt x="229" y="28"/>
                </a:cubicBezTo>
                <a:cubicBezTo>
                  <a:pt x="241" y="28"/>
                  <a:pt x="258" y="62"/>
                  <a:pt x="265" y="72"/>
                </a:cubicBezTo>
                <a:cubicBezTo>
                  <a:pt x="275" y="88"/>
                  <a:pt x="284" y="104"/>
                  <a:pt x="291" y="121"/>
                </a:cubicBezTo>
                <a:cubicBezTo>
                  <a:pt x="297" y="135"/>
                  <a:pt x="320" y="129"/>
                  <a:pt x="315" y="115"/>
                </a:cubicBezTo>
                <a:cubicBezTo>
                  <a:pt x="306" y="93"/>
                  <a:pt x="293" y="72"/>
                  <a:pt x="280" y="52"/>
                </a:cubicBezTo>
                <a:cubicBezTo>
                  <a:pt x="271" y="37"/>
                  <a:pt x="256" y="9"/>
                  <a:pt x="237" y="4"/>
                </a:cubicBezTo>
                <a:cubicBezTo>
                  <a:pt x="221" y="0"/>
                  <a:pt x="201" y="16"/>
                  <a:pt x="187" y="22"/>
                </a:cubicBezTo>
                <a:cubicBezTo>
                  <a:pt x="162" y="32"/>
                  <a:pt x="137" y="41"/>
                  <a:pt x="112" y="51"/>
                </a:cubicBezTo>
                <a:cubicBezTo>
                  <a:pt x="92" y="59"/>
                  <a:pt x="0" y="79"/>
                  <a:pt x="43" y="115"/>
                </a:cubicBezTo>
                <a:cubicBezTo>
                  <a:pt x="84" y="148"/>
                  <a:pt x="131" y="173"/>
                  <a:pt x="173" y="204"/>
                </a:cubicBezTo>
                <a:cubicBezTo>
                  <a:pt x="176" y="206"/>
                  <a:pt x="178" y="206"/>
                  <a:pt x="180" y="206"/>
                </a:cubicBezTo>
                <a:cubicBezTo>
                  <a:pt x="180" y="296"/>
                  <a:pt x="180" y="385"/>
                  <a:pt x="180" y="475"/>
                </a:cubicBezTo>
                <a:cubicBezTo>
                  <a:pt x="180" y="476"/>
                  <a:pt x="180" y="477"/>
                  <a:pt x="180" y="478"/>
                </a:cubicBezTo>
                <a:cubicBezTo>
                  <a:pt x="173" y="484"/>
                  <a:pt x="176" y="499"/>
                  <a:pt x="188" y="499"/>
                </a:cubicBezTo>
                <a:cubicBezTo>
                  <a:pt x="320" y="496"/>
                  <a:pt x="452" y="500"/>
                  <a:pt x="584" y="512"/>
                </a:cubicBezTo>
                <a:cubicBezTo>
                  <a:pt x="593" y="512"/>
                  <a:pt x="597" y="505"/>
                  <a:pt x="595" y="498"/>
                </a:cubicBezTo>
                <a:cubicBezTo>
                  <a:pt x="600" y="500"/>
                  <a:pt x="606" y="499"/>
                  <a:pt x="609" y="493"/>
                </a:cubicBezTo>
                <a:cubicBezTo>
                  <a:pt x="619" y="474"/>
                  <a:pt x="638" y="459"/>
                  <a:pt x="654" y="446"/>
                </a:cubicBezTo>
                <a:cubicBezTo>
                  <a:pt x="675" y="427"/>
                  <a:pt x="698" y="410"/>
                  <a:pt x="722" y="393"/>
                </a:cubicBezTo>
                <a:cubicBezTo>
                  <a:pt x="735" y="385"/>
                  <a:pt x="723" y="364"/>
                  <a:pt x="710" y="373"/>
                </a:cubicBezTo>
                <a:cubicBezTo>
                  <a:pt x="709" y="373"/>
                  <a:pt x="709" y="374"/>
                  <a:pt x="708" y="374"/>
                </a:cubicBezTo>
                <a:cubicBezTo>
                  <a:pt x="708" y="374"/>
                  <a:pt x="708" y="373"/>
                  <a:pt x="708" y="373"/>
                </a:cubicBezTo>
                <a:cubicBezTo>
                  <a:pt x="708" y="326"/>
                  <a:pt x="706" y="277"/>
                  <a:pt x="692" y="232"/>
                </a:cubicBezTo>
                <a:cubicBezTo>
                  <a:pt x="690" y="226"/>
                  <a:pt x="685" y="224"/>
                  <a:pt x="680" y="224"/>
                </a:cubicBezTo>
                <a:cubicBezTo>
                  <a:pt x="695" y="221"/>
                  <a:pt x="710" y="219"/>
                  <a:pt x="725" y="218"/>
                </a:cubicBezTo>
                <a:cubicBezTo>
                  <a:pt x="736" y="217"/>
                  <a:pt x="747" y="216"/>
                  <a:pt x="758" y="216"/>
                </a:cubicBezTo>
                <a:cubicBezTo>
                  <a:pt x="763" y="215"/>
                  <a:pt x="769" y="216"/>
                  <a:pt x="773" y="213"/>
                </a:cubicBezTo>
                <a:cubicBezTo>
                  <a:pt x="779" y="210"/>
                  <a:pt x="780" y="204"/>
                  <a:pt x="778" y="199"/>
                </a:cubicBezTo>
                <a:cubicBezTo>
                  <a:pt x="781" y="197"/>
                  <a:pt x="783" y="191"/>
                  <a:pt x="784" y="188"/>
                </a:cubicBezTo>
                <a:cubicBezTo>
                  <a:pt x="790" y="178"/>
                  <a:pt x="796" y="168"/>
                  <a:pt x="802" y="158"/>
                </a:cubicBezTo>
                <a:cubicBezTo>
                  <a:pt x="813" y="138"/>
                  <a:pt x="826" y="117"/>
                  <a:pt x="831" y="94"/>
                </a:cubicBezTo>
                <a:cubicBezTo>
                  <a:pt x="835" y="74"/>
                  <a:pt x="828" y="49"/>
                  <a:pt x="802" y="56"/>
                </a:cubicBezTo>
                <a:close/>
                <a:moveTo>
                  <a:pt x="663" y="146"/>
                </a:moveTo>
                <a:cubicBezTo>
                  <a:pt x="635" y="170"/>
                  <a:pt x="606" y="193"/>
                  <a:pt x="580" y="218"/>
                </a:cubicBezTo>
                <a:cubicBezTo>
                  <a:pt x="579" y="217"/>
                  <a:pt x="577" y="217"/>
                  <a:pt x="576" y="217"/>
                </a:cubicBezTo>
                <a:cubicBezTo>
                  <a:pt x="452" y="210"/>
                  <a:pt x="328" y="214"/>
                  <a:pt x="204" y="208"/>
                </a:cubicBezTo>
                <a:cubicBezTo>
                  <a:pt x="204" y="205"/>
                  <a:pt x="204" y="202"/>
                  <a:pt x="204" y="199"/>
                </a:cubicBezTo>
                <a:cubicBezTo>
                  <a:pt x="204" y="198"/>
                  <a:pt x="204" y="197"/>
                  <a:pt x="203" y="195"/>
                </a:cubicBezTo>
                <a:cubicBezTo>
                  <a:pt x="248" y="178"/>
                  <a:pt x="294" y="162"/>
                  <a:pt x="339" y="147"/>
                </a:cubicBezTo>
                <a:cubicBezTo>
                  <a:pt x="341" y="147"/>
                  <a:pt x="342" y="147"/>
                  <a:pt x="342" y="146"/>
                </a:cubicBezTo>
                <a:cubicBezTo>
                  <a:pt x="449" y="145"/>
                  <a:pt x="556" y="154"/>
                  <a:pt x="663" y="146"/>
                </a:cubicBezTo>
                <a:close/>
                <a:moveTo>
                  <a:pt x="204" y="475"/>
                </a:moveTo>
                <a:cubicBezTo>
                  <a:pt x="204" y="394"/>
                  <a:pt x="204" y="313"/>
                  <a:pt x="204" y="232"/>
                </a:cubicBezTo>
                <a:cubicBezTo>
                  <a:pt x="324" y="238"/>
                  <a:pt x="444" y="234"/>
                  <a:pt x="563" y="240"/>
                </a:cubicBezTo>
                <a:cubicBezTo>
                  <a:pt x="563" y="241"/>
                  <a:pt x="563" y="241"/>
                  <a:pt x="564" y="242"/>
                </a:cubicBezTo>
                <a:cubicBezTo>
                  <a:pt x="561" y="244"/>
                  <a:pt x="559" y="247"/>
                  <a:pt x="559" y="251"/>
                </a:cubicBezTo>
                <a:cubicBezTo>
                  <a:pt x="566" y="326"/>
                  <a:pt x="572" y="400"/>
                  <a:pt x="578" y="475"/>
                </a:cubicBezTo>
                <a:cubicBezTo>
                  <a:pt x="579" y="480"/>
                  <a:pt x="582" y="484"/>
                  <a:pt x="587" y="486"/>
                </a:cubicBezTo>
                <a:cubicBezTo>
                  <a:pt x="587" y="487"/>
                  <a:pt x="587" y="487"/>
                  <a:pt x="587" y="488"/>
                </a:cubicBezTo>
                <a:cubicBezTo>
                  <a:pt x="586" y="488"/>
                  <a:pt x="585" y="488"/>
                  <a:pt x="584" y="488"/>
                </a:cubicBezTo>
                <a:cubicBezTo>
                  <a:pt x="458" y="477"/>
                  <a:pt x="331" y="473"/>
                  <a:pt x="204" y="475"/>
                </a:cubicBezTo>
                <a:close/>
                <a:moveTo>
                  <a:pt x="668" y="238"/>
                </a:moveTo>
                <a:cubicBezTo>
                  <a:pt x="682" y="281"/>
                  <a:pt x="684" y="328"/>
                  <a:pt x="684" y="373"/>
                </a:cubicBezTo>
                <a:cubicBezTo>
                  <a:pt x="684" y="380"/>
                  <a:pt x="688" y="383"/>
                  <a:pt x="693" y="384"/>
                </a:cubicBezTo>
                <a:cubicBezTo>
                  <a:pt x="674" y="398"/>
                  <a:pt x="655" y="413"/>
                  <a:pt x="637" y="429"/>
                </a:cubicBezTo>
                <a:cubicBezTo>
                  <a:pt x="625" y="439"/>
                  <a:pt x="612" y="450"/>
                  <a:pt x="601" y="462"/>
                </a:cubicBezTo>
                <a:cubicBezTo>
                  <a:pt x="595" y="392"/>
                  <a:pt x="589" y="321"/>
                  <a:pt x="583" y="251"/>
                </a:cubicBezTo>
                <a:cubicBezTo>
                  <a:pt x="583" y="250"/>
                  <a:pt x="583" y="249"/>
                  <a:pt x="583" y="248"/>
                </a:cubicBezTo>
                <a:cubicBezTo>
                  <a:pt x="583" y="248"/>
                  <a:pt x="583" y="248"/>
                  <a:pt x="584" y="247"/>
                </a:cubicBezTo>
                <a:cubicBezTo>
                  <a:pt x="588" y="243"/>
                  <a:pt x="592" y="239"/>
                  <a:pt x="597" y="234"/>
                </a:cubicBezTo>
                <a:cubicBezTo>
                  <a:pt x="599" y="238"/>
                  <a:pt x="604" y="240"/>
                  <a:pt x="609" y="239"/>
                </a:cubicBezTo>
                <a:cubicBezTo>
                  <a:pt x="631" y="233"/>
                  <a:pt x="653" y="228"/>
                  <a:pt x="676" y="224"/>
                </a:cubicBezTo>
                <a:cubicBezTo>
                  <a:pt x="670" y="226"/>
                  <a:pt x="666" y="231"/>
                  <a:pt x="668" y="238"/>
                </a:cubicBezTo>
                <a:close/>
                <a:moveTo>
                  <a:pt x="764" y="191"/>
                </a:moveTo>
                <a:cubicBezTo>
                  <a:pt x="766" y="191"/>
                  <a:pt x="767" y="191"/>
                  <a:pt x="764" y="191"/>
                </a:cubicBezTo>
                <a:close/>
                <a:moveTo>
                  <a:pt x="767" y="191"/>
                </a:moveTo>
                <a:cubicBezTo>
                  <a:pt x="775" y="192"/>
                  <a:pt x="777" y="194"/>
                  <a:pt x="777" y="197"/>
                </a:cubicBezTo>
                <a:cubicBezTo>
                  <a:pt x="775" y="194"/>
                  <a:pt x="772" y="191"/>
                  <a:pt x="767" y="1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a:p>
        </p:txBody>
      </p:sp>
      <p:sp>
        <p:nvSpPr>
          <p:cNvPr id="34" name="lightbulb"/>
          <p:cNvSpPr>
            <a:spLocks noEditPoints="1"/>
          </p:cNvSpPr>
          <p:nvPr/>
        </p:nvSpPr>
        <p:spPr bwMode="auto">
          <a:xfrm>
            <a:off x="5614016" y="2278250"/>
            <a:ext cx="1586885" cy="1748509"/>
          </a:xfrm>
          <a:custGeom>
            <a:avLst/>
            <a:gdLst>
              <a:gd name="T0" fmla="*/ 434 w 798"/>
              <a:gd name="T1" fmla="*/ 98 h 876"/>
              <a:gd name="T2" fmla="*/ 619 w 798"/>
              <a:gd name="T3" fmla="*/ 178 h 876"/>
              <a:gd name="T4" fmla="*/ 619 w 798"/>
              <a:gd name="T5" fmla="*/ 148 h 876"/>
              <a:gd name="T6" fmla="*/ 709 w 798"/>
              <a:gd name="T7" fmla="*/ 328 h 876"/>
              <a:gd name="T8" fmla="*/ 768 w 798"/>
              <a:gd name="T9" fmla="*/ 319 h 876"/>
              <a:gd name="T10" fmla="*/ 651 w 798"/>
              <a:gd name="T11" fmla="*/ 507 h 876"/>
              <a:gd name="T12" fmla="*/ 207 w 798"/>
              <a:gd name="T13" fmla="*/ 120 h 876"/>
              <a:gd name="T14" fmla="*/ 144 w 798"/>
              <a:gd name="T15" fmla="*/ 107 h 876"/>
              <a:gd name="T16" fmla="*/ 96 w 798"/>
              <a:gd name="T17" fmla="*/ 322 h 876"/>
              <a:gd name="T18" fmla="*/ 96 w 798"/>
              <a:gd name="T19" fmla="*/ 351 h 876"/>
              <a:gd name="T20" fmla="*/ 170 w 798"/>
              <a:gd name="T21" fmla="*/ 664 h 876"/>
              <a:gd name="T22" fmla="*/ 172 w 798"/>
              <a:gd name="T23" fmla="*/ 546 h 876"/>
              <a:gd name="T24" fmla="*/ 564 w 798"/>
              <a:gd name="T25" fmla="*/ 532 h 876"/>
              <a:gd name="T26" fmla="*/ 529 w 798"/>
              <a:gd name="T27" fmla="*/ 671 h 876"/>
              <a:gd name="T28" fmla="*/ 492 w 798"/>
              <a:gd name="T29" fmla="*/ 853 h 876"/>
              <a:gd name="T30" fmla="*/ 294 w 798"/>
              <a:gd name="T31" fmla="*/ 659 h 876"/>
              <a:gd name="T32" fmla="*/ 205 w 798"/>
              <a:gd name="T33" fmla="*/ 435 h 876"/>
              <a:gd name="T34" fmla="*/ 375 w 798"/>
              <a:gd name="T35" fmla="*/ 150 h 876"/>
              <a:gd name="T36" fmla="*/ 488 w 798"/>
              <a:gd name="T37" fmla="*/ 802 h 876"/>
              <a:gd name="T38" fmla="*/ 401 w 798"/>
              <a:gd name="T39" fmla="*/ 823 h 876"/>
              <a:gd name="T40" fmla="*/ 488 w 798"/>
              <a:gd name="T41" fmla="*/ 802 h 876"/>
              <a:gd name="T42" fmla="*/ 426 w 798"/>
              <a:gd name="T43" fmla="*/ 785 h 876"/>
              <a:gd name="T44" fmla="*/ 424 w 798"/>
              <a:gd name="T45" fmla="*/ 796 h 876"/>
              <a:gd name="T46" fmla="*/ 497 w 798"/>
              <a:gd name="T47" fmla="*/ 757 h 876"/>
              <a:gd name="T48" fmla="*/ 355 w 798"/>
              <a:gd name="T49" fmla="*/ 759 h 876"/>
              <a:gd name="T50" fmla="*/ 480 w 798"/>
              <a:gd name="T51" fmla="*/ 742 h 876"/>
              <a:gd name="T52" fmla="*/ 501 w 798"/>
              <a:gd name="T53" fmla="*/ 700 h 876"/>
              <a:gd name="T54" fmla="*/ 348 w 798"/>
              <a:gd name="T55" fmla="*/ 730 h 876"/>
              <a:gd name="T56" fmla="*/ 501 w 798"/>
              <a:gd name="T57" fmla="*/ 700 h 876"/>
              <a:gd name="T58" fmla="*/ 470 w 798"/>
              <a:gd name="T59" fmla="*/ 621 h 876"/>
              <a:gd name="T60" fmla="*/ 447 w 798"/>
              <a:gd name="T61" fmla="*/ 510 h 876"/>
              <a:gd name="T62" fmla="*/ 403 w 798"/>
              <a:gd name="T63" fmla="*/ 509 h 876"/>
              <a:gd name="T64" fmla="*/ 423 w 798"/>
              <a:gd name="T65" fmla="*/ 377 h 876"/>
              <a:gd name="T66" fmla="*/ 446 w 798"/>
              <a:gd name="T67" fmla="*/ 474 h 876"/>
              <a:gd name="T68" fmla="*/ 440 w 798"/>
              <a:gd name="T69" fmla="*/ 468 h 876"/>
              <a:gd name="T70" fmla="*/ 528 w 798"/>
              <a:gd name="T71" fmla="*/ 340 h 876"/>
              <a:gd name="T72" fmla="*/ 482 w 798"/>
              <a:gd name="T73" fmla="*/ 431 h 876"/>
              <a:gd name="T74" fmla="*/ 530 w 798"/>
              <a:gd name="T75" fmla="*/ 400 h 876"/>
              <a:gd name="T76" fmla="*/ 531 w 798"/>
              <a:gd name="T77" fmla="*/ 341 h 876"/>
              <a:gd name="T78" fmla="*/ 434 w 798"/>
              <a:gd name="T79" fmla="*/ 187 h 876"/>
              <a:gd name="T80" fmla="*/ 240 w 798"/>
              <a:gd name="T81" fmla="*/ 438 h 876"/>
              <a:gd name="T82" fmla="*/ 331 w 798"/>
              <a:gd name="T83" fmla="*/ 653 h 876"/>
              <a:gd name="T84" fmla="*/ 499 w 798"/>
              <a:gd name="T85" fmla="*/ 675 h 876"/>
              <a:gd name="T86" fmla="*/ 491 w 798"/>
              <a:gd name="T87" fmla="*/ 645 h 876"/>
              <a:gd name="T88" fmla="*/ 385 w 798"/>
              <a:gd name="T89" fmla="*/ 632 h 876"/>
              <a:gd name="T90" fmla="*/ 295 w 798"/>
              <a:gd name="T91" fmla="*/ 459 h 876"/>
              <a:gd name="T92" fmla="*/ 375 w 798"/>
              <a:gd name="T93" fmla="*/ 400 h 876"/>
              <a:gd name="T94" fmla="*/ 404 w 798"/>
              <a:gd name="T95" fmla="*/ 466 h 876"/>
              <a:gd name="T96" fmla="*/ 454 w 798"/>
              <a:gd name="T97" fmla="*/ 406 h 876"/>
              <a:gd name="T98" fmla="*/ 510 w 798"/>
              <a:gd name="T99" fmla="*/ 317 h 876"/>
              <a:gd name="T100" fmla="*/ 539 w 798"/>
              <a:gd name="T101" fmla="*/ 470 h 876"/>
              <a:gd name="T102" fmla="*/ 477 w 798"/>
              <a:gd name="T103" fmla="*/ 527 h 876"/>
              <a:gd name="T104" fmla="*/ 503 w 798"/>
              <a:gd name="T105" fmla="*/ 618 h 876"/>
              <a:gd name="T106" fmla="*/ 614 w 798"/>
              <a:gd name="T107" fmla="*/ 350 h 876"/>
              <a:gd name="T108" fmla="*/ 333 w 798"/>
              <a:gd name="T109" fmla="*/ 390 h 876"/>
              <a:gd name="T110" fmla="*/ 331 w 798"/>
              <a:gd name="T111" fmla="*/ 457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8" h="876">
                <a:moveTo>
                  <a:pt x="405" y="26"/>
                </a:moveTo>
                <a:cubicBezTo>
                  <a:pt x="403" y="8"/>
                  <a:pt x="430" y="0"/>
                  <a:pt x="433" y="18"/>
                </a:cubicBezTo>
                <a:cubicBezTo>
                  <a:pt x="438" y="45"/>
                  <a:pt x="450" y="74"/>
                  <a:pt x="434" y="98"/>
                </a:cubicBezTo>
                <a:cubicBezTo>
                  <a:pt x="424" y="114"/>
                  <a:pt x="398" y="100"/>
                  <a:pt x="409" y="84"/>
                </a:cubicBezTo>
                <a:cubicBezTo>
                  <a:pt x="420" y="67"/>
                  <a:pt x="409" y="44"/>
                  <a:pt x="405" y="26"/>
                </a:cubicBezTo>
                <a:close/>
                <a:moveTo>
                  <a:pt x="619" y="178"/>
                </a:moveTo>
                <a:cubicBezTo>
                  <a:pt x="655" y="173"/>
                  <a:pt x="692" y="155"/>
                  <a:pt x="700" y="115"/>
                </a:cubicBezTo>
                <a:cubicBezTo>
                  <a:pt x="703" y="97"/>
                  <a:pt x="675" y="89"/>
                  <a:pt x="672" y="108"/>
                </a:cubicBezTo>
                <a:cubicBezTo>
                  <a:pt x="667" y="134"/>
                  <a:pt x="643" y="146"/>
                  <a:pt x="619" y="148"/>
                </a:cubicBezTo>
                <a:cubicBezTo>
                  <a:pt x="601" y="151"/>
                  <a:pt x="601" y="180"/>
                  <a:pt x="619" y="178"/>
                </a:cubicBezTo>
                <a:close/>
                <a:moveTo>
                  <a:pt x="768" y="319"/>
                </a:moveTo>
                <a:cubicBezTo>
                  <a:pt x="751" y="331"/>
                  <a:pt x="729" y="335"/>
                  <a:pt x="709" y="328"/>
                </a:cubicBezTo>
                <a:cubicBezTo>
                  <a:pt x="691" y="321"/>
                  <a:pt x="683" y="349"/>
                  <a:pt x="701" y="356"/>
                </a:cubicBezTo>
                <a:cubicBezTo>
                  <a:pt x="727" y="365"/>
                  <a:pt x="759" y="359"/>
                  <a:pt x="782" y="344"/>
                </a:cubicBezTo>
                <a:cubicBezTo>
                  <a:pt x="798" y="333"/>
                  <a:pt x="783" y="308"/>
                  <a:pt x="768" y="319"/>
                </a:cubicBezTo>
                <a:close/>
                <a:moveTo>
                  <a:pt x="744" y="539"/>
                </a:moveTo>
                <a:cubicBezTo>
                  <a:pt x="721" y="520"/>
                  <a:pt x="691" y="509"/>
                  <a:pt x="672" y="486"/>
                </a:cubicBezTo>
                <a:cubicBezTo>
                  <a:pt x="660" y="472"/>
                  <a:pt x="640" y="492"/>
                  <a:pt x="651" y="507"/>
                </a:cubicBezTo>
                <a:cubicBezTo>
                  <a:pt x="671" y="531"/>
                  <a:pt x="701" y="541"/>
                  <a:pt x="724" y="560"/>
                </a:cubicBezTo>
                <a:cubicBezTo>
                  <a:pt x="738" y="572"/>
                  <a:pt x="759" y="551"/>
                  <a:pt x="744" y="539"/>
                </a:cubicBezTo>
                <a:close/>
                <a:moveTo>
                  <a:pt x="207" y="120"/>
                </a:moveTo>
                <a:cubicBezTo>
                  <a:pt x="192" y="106"/>
                  <a:pt x="175" y="94"/>
                  <a:pt x="159" y="82"/>
                </a:cubicBezTo>
                <a:cubicBezTo>
                  <a:pt x="153" y="77"/>
                  <a:pt x="143" y="81"/>
                  <a:pt x="139" y="87"/>
                </a:cubicBezTo>
                <a:cubicBezTo>
                  <a:pt x="135" y="95"/>
                  <a:pt x="138" y="102"/>
                  <a:pt x="144" y="107"/>
                </a:cubicBezTo>
                <a:cubicBezTo>
                  <a:pt x="159" y="118"/>
                  <a:pt x="173" y="128"/>
                  <a:pt x="186" y="141"/>
                </a:cubicBezTo>
                <a:cubicBezTo>
                  <a:pt x="199" y="154"/>
                  <a:pt x="220" y="133"/>
                  <a:pt x="207" y="120"/>
                </a:cubicBezTo>
                <a:close/>
                <a:moveTo>
                  <a:pt x="96" y="322"/>
                </a:moveTo>
                <a:cubicBezTo>
                  <a:pt x="70" y="322"/>
                  <a:pt x="44" y="315"/>
                  <a:pt x="18" y="313"/>
                </a:cubicBezTo>
                <a:cubicBezTo>
                  <a:pt x="0" y="312"/>
                  <a:pt x="0" y="341"/>
                  <a:pt x="18" y="343"/>
                </a:cubicBezTo>
                <a:cubicBezTo>
                  <a:pt x="44" y="345"/>
                  <a:pt x="70" y="350"/>
                  <a:pt x="96" y="351"/>
                </a:cubicBezTo>
                <a:cubicBezTo>
                  <a:pt x="115" y="352"/>
                  <a:pt x="114" y="322"/>
                  <a:pt x="96" y="322"/>
                </a:cubicBezTo>
                <a:close/>
                <a:moveTo>
                  <a:pt x="172" y="546"/>
                </a:moveTo>
                <a:cubicBezTo>
                  <a:pt x="157" y="584"/>
                  <a:pt x="127" y="633"/>
                  <a:pt x="170" y="664"/>
                </a:cubicBezTo>
                <a:cubicBezTo>
                  <a:pt x="185" y="675"/>
                  <a:pt x="200" y="650"/>
                  <a:pt x="185" y="639"/>
                </a:cubicBezTo>
                <a:cubicBezTo>
                  <a:pt x="161" y="622"/>
                  <a:pt x="193" y="574"/>
                  <a:pt x="201" y="554"/>
                </a:cubicBezTo>
                <a:cubicBezTo>
                  <a:pt x="207" y="537"/>
                  <a:pt x="179" y="529"/>
                  <a:pt x="172" y="546"/>
                </a:cubicBezTo>
                <a:close/>
                <a:moveTo>
                  <a:pt x="637" y="291"/>
                </a:moveTo>
                <a:cubicBezTo>
                  <a:pt x="655" y="350"/>
                  <a:pt x="635" y="412"/>
                  <a:pt x="603" y="462"/>
                </a:cubicBezTo>
                <a:cubicBezTo>
                  <a:pt x="588" y="485"/>
                  <a:pt x="572" y="507"/>
                  <a:pt x="564" y="532"/>
                </a:cubicBezTo>
                <a:cubicBezTo>
                  <a:pt x="549" y="570"/>
                  <a:pt x="545" y="610"/>
                  <a:pt x="547" y="650"/>
                </a:cubicBezTo>
                <a:cubicBezTo>
                  <a:pt x="548" y="663"/>
                  <a:pt x="537" y="667"/>
                  <a:pt x="528" y="664"/>
                </a:cubicBezTo>
                <a:cubicBezTo>
                  <a:pt x="528" y="666"/>
                  <a:pt x="529" y="669"/>
                  <a:pt x="529" y="671"/>
                </a:cubicBezTo>
                <a:cubicBezTo>
                  <a:pt x="530" y="693"/>
                  <a:pt x="529" y="716"/>
                  <a:pt x="528" y="737"/>
                </a:cubicBezTo>
                <a:cubicBezTo>
                  <a:pt x="526" y="760"/>
                  <a:pt x="524" y="783"/>
                  <a:pt x="517" y="805"/>
                </a:cubicBezTo>
                <a:cubicBezTo>
                  <a:pt x="512" y="822"/>
                  <a:pt x="505" y="842"/>
                  <a:pt x="492" y="853"/>
                </a:cubicBezTo>
                <a:cubicBezTo>
                  <a:pt x="464" y="876"/>
                  <a:pt x="412" y="863"/>
                  <a:pt x="383" y="846"/>
                </a:cubicBezTo>
                <a:cubicBezTo>
                  <a:pt x="326" y="813"/>
                  <a:pt x="323" y="743"/>
                  <a:pt x="309" y="683"/>
                </a:cubicBezTo>
                <a:cubicBezTo>
                  <a:pt x="298" y="689"/>
                  <a:pt x="284" y="671"/>
                  <a:pt x="294" y="659"/>
                </a:cubicBezTo>
                <a:cubicBezTo>
                  <a:pt x="313" y="634"/>
                  <a:pt x="321" y="606"/>
                  <a:pt x="305" y="576"/>
                </a:cubicBezTo>
                <a:cubicBezTo>
                  <a:pt x="293" y="553"/>
                  <a:pt x="277" y="530"/>
                  <a:pt x="259" y="509"/>
                </a:cubicBezTo>
                <a:cubicBezTo>
                  <a:pt x="240" y="485"/>
                  <a:pt x="218" y="463"/>
                  <a:pt x="205" y="435"/>
                </a:cubicBezTo>
                <a:cubicBezTo>
                  <a:pt x="192" y="409"/>
                  <a:pt x="184" y="379"/>
                  <a:pt x="183" y="350"/>
                </a:cubicBezTo>
                <a:cubicBezTo>
                  <a:pt x="180" y="298"/>
                  <a:pt x="196" y="242"/>
                  <a:pt x="233" y="204"/>
                </a:cubicBezTo>
                <a:cubicBezTo>
                  <a:pt x="270" y="165"/>
                  <a:pt x="322" y="148"/>
                  <a:pt x="375" y="150"/>
                </a:cubicBezTo>
                <a:cubicBezTo>
                  <a:pt x="428" y="153"/>
                  <a:pt x="481" y="165"/>
                  <a:pt x="530" y="186"/>
                </a:cubicBezTo>
                <a:cubicBezTo>
                  <a:pt x="576" y="207"/>
                  <a:pt x="622" y="240"/>
                  <a:pt x="637" y="291"/>
                </a:cubicBezTo>
                <a:close/>
                <a:moveTo>
                  <a:pt x="488" y="802"/>
                </a:moveTo>
                <a:cubicBezTo>
                  <a:pt x="475" y="816"/>
                  <a:pt x="453" y="819"/>
                  <a:pt x="434" y="820"/>
                </a:cubicBezTo>
                <a:cubicBezTo>
                  <a:pt x="422" y="821"/>
                  <a:pt x="409" y="821"/>
                  <a:pt x="397" y="821"/>
                </a:cubicBezTo>
                <a:cubicBezTo>
                  <a:pt x="398" y="822"/>
                  <a:pt x="400" y="822"/>
                  <a:pt x="401" y="823"/>
                </a:cubicBezTo>
                <a:cubicBezTo>
                  <a:pt x="418" y="831"/>
                  <a:pt x="436" y="835"/>
                  <a:pt x="454" y="835"/>
                </a:cubicBezTo>
                <a:cubicBezTo>
                  <a:pt x="465" y="836"/>
                  <a:pt x="470" y="836"/>
                  <a:pt x="476" y="828"/>
                </a:cubicBezTo>
                <a:cubicBezTo>
                  <a:pt x="481" y="820"/>
                  <a:pt x="485" y="811"/>
                  <a:pt x="488" y="802"/>
                </a:cubicBezTo>
                <a:close/>
                <a:moveTo>
                  <a:pt x="497" y="757"/>
                </a:moveTo>
                <a:cubicBezTo>
                  <a:pt x="496" y="760"/>
                  <a:pt x="495" y="762"/>
                  <a:pt x="493" y="763"/>
                </a:cubicBezTo>
                <a:cubicBezTo>
                  <a:pt x="474" y="777"/>
                  <a:pt x="449" y="781"/>
                  <a:pt x="426" y="785"/>
                </a:cubicBezTo>
                <a:cubicBezTo>
                  <a:pt x="407" y="787"/>
                  <a:pt x="387" y="789"/>
                  <a:pt x="368" y="789"/>
                </a:cubicBezTo>
                <a:cubicBezTo>
                  <a:pt x="368" y="792"/>
                  <a:pt x="370" y="794"/>
                  <a:pt x="371" y="795"/>
                </a:cubicBezTo>
                <a:cubicBezTo>
                  <a:pt x="389" y="796"/>
                  <a:pt x="406" y="796"/>
                  <a:pt x="424" y="796"/>
                </a:cubicBezTo>
                <a:cubicBezTo>
                  <a:pt x="439" y="795"/>
                  <a:pt x="461" y="795"/>
                  <a:pt x="473" y="783"/>
                </a:cubicBezTo>
                <a:cubicBezTo>
                  <a:pt x="480" y="775"/>
                  <a:pt x="490" y="779"/>
                  <a:pt x="493" y="787"/>
                </a:cubicBezTo>
                <a:cubicBezTo>
                  <a:pt x="495" y="777"/>
                  <a:pt x="496" y="768"/>
                  <a:pt x="497" y="757"/>
                </a:cubicBezTo>
                <a:close/>
                <a:moveTo>
                  <a:pt x="499" y="735"/>
                </a:moveTo>
                <a:cubicBezTo>
                  <a:pt x="451" y="739"/>
                  <a:pt x="403" y="748"/>
                  <a:pt x="354" y="753"/>
                </a:cubicBezTo>
                <a:cubicBezTo>
                  <a:pt x="355" y="755"/>
                  <a:pt x="355" y="757"/>
                  <a:pt x="355" y="759"/>
                </a:cubicBezTo>
                <a:cubicBezTo>
                  <a:pt x="356" y="761"/>
                  <a:pt x="357" y="763"/>
                  <a:pt x="357" y="765"/>
                </a:cubicBezTo>
                <a:cubicBezTo>
                  <a:pt x="359" y="765"/>
                  <a:pt x="359" y="764"/>
                  <a:pt x="360" y="764"/>
                </a:cubicBezTo>
                <a:cubicBezTo>
                  <a:pt x="398" y="764"/>
                  <a:pt x="448" y="765"/>
                  <a:pt x="480" y="742"/>
                </a:cubicBezTo>
                <a:cubicBezTo>
                  <a:pt x="489" y="736"/>
                  <a:pt x="496" y="743"/>
                  <a:pt x="498" y="750"/>
                </a:cubicBezTo>
                <a:cubicBezTo>
                  <a:pt x="498" y="745"/>
                  <a:pt x="498" y="739"/>
                  <a:pt x="499" y="735"/>
                </a:cubicBezTo>
                <a:close/>
                <a:moveTo>
                  <a:pt x="501" y="700"/>
                </a:moveTo>
                <a:cubicBezTo>
                  <a:pt x="500" y="700"/>
                  <a:pt x="500" y="700"/>
                  <a:pt x="499" y="700"/>
                </a:cubicBezTo>
                <a:cubicBezTo>
                  <a:pt x="447" y="697"/>
                  <a:pt x="396" y="704"/>
                  <a:pt x="344" y="705"/>
                </a:cubicBezTo>
                <a:cubicBezTo>
                  <a:pt x="345" y="713"/>
                  <a:pt x="347" y="721"/>
                  <a:pt x="348" y="730"/>
                </a:cubicBezTo>
                <a:cubicBezTo>
                  <a:pt x="350" y="729"/>
                  <a:pt x="352" y="729"/>
                  <a:pt x="354" y="728"/>
                </a:cubicBezTo>
                <a:cubicBezTo>
                  <a:pt x="403" y="723"/>
                  <a:pt x="451" y="715"/>
                  <a:pt x="501" y="709"/>
                </a:cubicBezTo>
                <a:cubicBezTo>
                  <a:pt x="501" y="706"/>
                  <a:pt x="501" y="703"/>
                  <a:pt x="501" y="700"/>
                </a:cubicBezTo>
                <a:close/>
                <a:moveTo>
                  <a:pt x="403" y="622"/>
                </a:moveTo>
                <a:cubicBezTo>
                  <a:pt x="402" y="625"/>
                  <a:pt x="401" y="627"/>
                  <a:pt x="399" y="629"/>
                </a:cubicBezTo>
                <a:cubicBezTo>
                  <a:pt x="422" y="625"/>
                  <a:pt x="446" y="623"/>
                  <a:pt x="470" y="621"/>
                </a:cubicBezTo>
                <a:cubicBezTo>
                  <a:pt x="467" y="616"/>
                  <a:pt x="464" y="609"/>
                  <a:pt x="462" y="603"/>
                </a:cubicBezTo>
                <a:cubicBezTo>
                  <a:pt x="452" y="574"/>
                  <a:pt x="448" y="542"/>
                  <a:pt x="447" y="511"/>
                </a:cubicBezTo>
                <a:cubicBezTo>
                  <a:pt x="447" y="511"/>
                  <a:pt x="447" y="511"/>
                  <a:pt x="447" y="510"/>
                </a:cubicBezTo>
                <a:cubicBezTo>
                  <a:pt x="438" y="505"/>
                  <a:pt x="429" y="498"/>
                  <a:pt x="421" y="489"/>
                </a:cubicBezTo>
                <a:cubicBezTo>
                  <a:pt x="416" y="494"/>
                  <a:pt x="409" y="496"/>
                  <a:pt x="401" y="499"/>
                </a:cubicBezTo>
                <a:cubicBezTo>
                  <a:pt x="402" y="502"/>
                  <a:pt x="403" y="505"/>
                  <a:pt x="403" y="509"/>
                </a:cubicBezTo>
                <a:cubicBezTo>
                  <a:pt x="409" y="546"/>
                  <a:pt x="411" y="585"/>
                  <a:pt x="403" y="622"/>
                </a:cubicBezTo>
                <a:close/>
                <a:moveTo>
                  <a:pt x="421" y="437"/>
                </a:moveTo>
                <a:cubicBezTo>
                  <a:pt x="426" y="418"/>
                  <a:pt x="426" y="396"/>
                  <a:pt x="423" y="377"/>
                </a:cubicBezTo>
                <a:cubicBezTo>
                  <a:pt x="421" y="365"/>
                  <a:pt x="418" y="348"/>
                  <a:pt x="410" y="337"/>
                </a:cubicBezTo>
                <a:cubicBezTo>
                  <a:pt x="397" y="368"/>
                  <a:pt x="407" y="408"/>
                  <a:pt x="421" y="437"/>
                </a:cubicBezTo>
                <a:close/>
                <a:moveTo>
                  <a:pt x="446" y="474"/>
                </a:moveTo>
                <a:cubicBezTo>
                  <a:pt x="446" y="465"/>
                  <a:pt x="447" y="456"/>
                  <a:pt x="448" y="447"/>
                </a:cubicBezTo>
                <a:cubicBezTo>
                  <a:pt x="446" y="454"/>
                  <a:pt x="444" y="461"/>
                  <a:pt x="441" y="467"/>
                </a:cubicBezTo>
                <a:cubicBezTo>
                  <a:pt x="441" y="467"/>
                  <a:pt x="440" y="468"/>
                  <a:pt x="440" y="468"/>
                </a:cubicBezTo>
                <a:cubicBezTo>
                  <a:pt x="442" y="470"/>
                  <a:pt x="444" y="472"/>
                  <a:pt x="446" y="474"/>
                </a:cubicBezTo>
                <a:close/>
                <a:moveTo>
                  <a:pt x="531" y="341"/>
                </a:moveTo>
                <a:cubicBezTo>
                  <a:pt x="529" y="340"/>
                  <a:pt x="529" y="339"/>
                  <a:pt x="528" y="340"/>
                </a:cubicBezTo>
                <a:cubicBezTo>
                  <a:pt x="525" y="341"/>
                  <a:pt x="522" y="344"/>
                  <a:pt x="520" y="346"/>
                </a:cubicBezTo>
                <a:cubicBezTo>
                  <a:pt x="514" y="353"/>
                  <a:pt x="509" y="361"/>
                  <a:pt x="505" y="370"/>
                </a:cubicBezTo>
                <a:cubicBezTo>
                  <a:pt x="495" y="389"/>
                  <a:pt x="488" y="410"/>
                  <a:pt x="482" y="431"/>
                </a:cubicBezTo>
                <a:cubicBezTo>
                  <a:pt x="477" y="449"/>
                  <a:pt x="475" y="468"/>
                  <a:pt x="475" y="488"/>
                </a:cubicBezTo>
                <a:cubicBezTo>
                  <a:pt x="488" y="487"/>
                  <a:pt x="499" y="478"/>
                  <a:pt x="507" y="467"/>
                </a:cubicBezTo>
                <a:cubicBezTo>
                  <a:pt x="520" y="447"/>
                  <a:pt x="527" y="424"/>
                  <a:pt x="530" y="400"/>
                </a:cubicBezTo>
                <a:cubicBezTo>
                  <a:pt x="531" y="387"/>
                  <a:pt x="533" y="374"/>
                  <a:pt x="532" y="361"/>
                </a:cubicBezTo>
                <a:cubicBezTo>
                  <a:pt x="532" y="356"/>
                  <a:pt x="532" y="351"/>
                  <a:pt x="531" y="346"/>
                </a:cubicBezTo>
                <a:cubicBezTo>
                  <a:pt x="531" y="344"/>
                  <a:pt x="527" y="339"/>
                  <a:pt x="531" y="341"/>
                </a:cubicBezTo>
                <a:close/>
                <a:moveTo>
                  <a:pt x="601" y="281"/>
                </a:moveTo>
                <a:cubicBezTo>
                  <a:pt x="592" y="263"/>
                  <a:pt x="577" y="248"/>
                  <a:pt x="560" y="236"/>
                </a:cubicBezTo>
                <a:cubicBezTo>
                  <a:pt x="522" y="210"/>
                  <a:pt x="479" y="196"/>
                  <a:pt x="434" y="187"/>
                </a:cubicBezTo>
                <a:cubicBezTo>
                  <a:pt x="382" y="177"/>
                  <a:pt x="324" y="172"/>
                  <a:pt x="277" y="204"/>
                </a:cubicBezTo>
                <a:cubicBezTo>
                  <a:pt x="231" y="235"/>
                  <a:pt x="209" y="291"/>
                  <a:pt x="211" y="346"/>
                </a:cubicBezTo>
                <a:cubicBezTo>
                  <a:pt x="213" y="379"/>
                  <a:pt x="222" y="411"/>
                  <a:pt x="240" y="438"/>
                </a:cubicBezTo>
                <a:cubicBezTo>
                  <a:pt x="259" y="466"/>
                  <a:pt x="283" y="489"/>
                  <a:pt x="302" y="518"/>
                </a:cubicBezTo>
                <a:cubicBezTo>
                  <a:pt x="317" y="539"/>
                  <a:pt x="335" y="562"/>
                  <a:pt x="341" y="589"/>
                </a:cubicBezTo>
                <a:cubicBezTo>
                  <a:pt x="346" y="613"/>
                  <a:pt x="341" y="634"/>
                  <a:pt x="331" y="653"/>
                </a:cubicBezTo>
                <a:cubicBezTo>
                  <a:pt x="332" y="653"/>
                  <a:pt x="332" y="654"/>
                  <a:pt x="332" y="655"/>
                </a:cubicBezTo>
                <a:cubicBezTo>
                  <a:pt x="335" y="663"/>
                  <a:pt x="337" y="671"/>
                  <a:pt x="339" y="679"/>
                </a:cubicBezTo>
                <a:cubicBezTo>
                  <a:pt x="392" y="679"/>
                  <a:pt x="446" y="672"/>
                  <a:pt x="499" y="675"/>
                </a:cubicBezTo>
                <a:cubicBezTo>
                  <a:pt x="500" y="675"/>
                  <a:pt x="501" y="675"/>
                  <a:pt x="501" y="675"/>
                </a:cubicBezTo>
                <a:cubicBezTo>
                  <a:pt x="501" y="666"/>
                  <a:pt x="500" y="657"/>
                  <a:pt x="499" y="649"/>
                </a:cubicBezTo>
                <a:cubicBezTo>
                  <a:pt x="496" y="648"/>
                  <a:pt x="493" y="646"/>
                  <a:pt x="491" y="645"/>
                </a:cubicBezTo>
                <a:cubicBezTo>
                  <a:pt x="448" y="648"/>
                  <a:pt x="402" y="648"/>
                  <a:pt x="362" y="665"/>
                </a:cubicBezTo>
                <a:cubicBezTo>
                  <a:pt x="348" y="671"/>
                  <a:pt x="335" y="650"/>
                  <a:pt x="350" y="644"/>
                </a:cubicBezTo>
                <a:cubicBezTo>
                  <a:pt x="361" y="639"/>
                  <a:pt x="373" y="635"/>
                  <a:pt x="385" y="632"/>
                </a:cubicBezTo>
                <a:cubicBezTo>
                  <a:pt x="378" y="630"/>
                  <a:pt x="372" y="623"/>
                  <a:pt x="375" y="614"/>
                </a:cubicBezTo>
                <a:cubicBezTo>
                  <a:pt x="383" y="578"/>
                  <a:pt x="380" y="540"/>
                  <a:pt x="373" y="503"/>
                </a:cubicBezTo>
                <a:cubicBezTo>
                  <a:pt x="342" y="503"/>
                  <a:pt x="314" y="487"/>
                  <a:pt x="295" y="459"/>
                </a:cubicBezTo>
                <a:cubicBezTo>
                  <a:pt x="278" y="433"/>
                  <a:pt x="264" y="394"/>
                  <a:pt x="277" y="364"/>
                </a:cubicBezTo>
                <a:cubicBezTo>
                  <a:pt x="283" y="348"/>
                  <a:pt x="298" y="346"/>
                  <a:pt x="314" y="350"/>
                </a:cubicBezTo>
                <a:cubicBezTo>
                  <a:pt x="342" y="356"/>
                  <a:pt x="364" y="373"/>
                  <a:pt x="375" y="400"/>
                </a:cubicBezTo>
                <a:cubicBezTo>
                  <a:pt x="383" y="416"/>
                  <a:pt x="387" y="435"/>
                  <a:pt x="391" y="452"/>
                </a:cubicBezTo>
                <a:cubicBezTo>
                  <a:pt x="392" y="459"/>
                  <a:pt x="394" y="465"/>
                  <a:pt x="396" y="471"/>
                </a:cubicBezTo>
                <a:cubicBezTo>
                  <a:pt x="398" y="470"/>
                  <a:pt x="401" y="468"/>
                  <a:pt x="404" y="466"/>
                </a:cubicBezTo>
                <a:cubicBezTo>
                  <a:pt x="377" y="421"/>
                  <a:pt x="359" y="352"/>
                  <a:pt x="394" y="307"/>
                </a:cubicBezTo>
                <a:cubicBezTo>
                  <a:pt x="398" y="300"/>
                  <a:pt x="406" y="297"/>
                  <a:pt x="414" y="301"/>
                </a:cubicBezTo>
                <a:cubicBezTo>
                  <a:pt x="448" y="320"/>
                  <a:pt x="455" y="372"/>
                  <a:pt x="454" y="406"/>
                </a:cubicBezTo>
                <a:cubicBezTo>
                  <a:pt x="453" y="415"/>
                  <a:pt x="453" y="425"/>
                  <a:pt x="451" y="435"/>
                </a:cubicBezTo>
                <a:cubicBezTo>
                  <a:pt x="457" y="412"/>
                  <a:pt x="464" y="389"/>
                  <a:pt x="474" y="368"/>
                </a:cubicBezTo>
                <a:cubicBezTo>
                  <a:pt x="482" y="350"/>
                  <a:pt x="492" y="328"/>
                  <a:pt x="510" y="317"/>
                </a:cubicBezTo>
                <a:cubicBezTo>
                  <a:pt x="527" y="306"/>
                  <a:pt x="549" y="311"/>
                  <a:pt x="557" y="331"/>
                </a:cubicBezTo>
                <a:cubicBezTo>
                  <a:pt x="565" y="351"/>
                  <a:pt x="562" y="378"/>
                  <a:pt x="559" y="400"/>
                </a:cubicBezTo>
                <a:cubicBezTo>
                  <a:pt x="556" y="424"/>
                  <a:pt x="551" y="448"/>
                  <a:pt x="539" y="470"/>
                </a:cubicBezTo>
                <a:cubicBezTo>
                  <a:pt x="526" y="492"/>
                  <a:pt x="505" y="517"/>
                  <a:pt x="477" y="518"/>
                </a:cubicBezTo>
                <a:cubicBezTo>
                  <a:pt x="477" y="518"/>
                  <a:pt x="477" y="518"/>
                  <a:pt x="476" y="518"/>
                </a:cubicBezTo>
                <a:cubicBezTo>
                  <a:pt x="477" y="521"/>
                  <a:pt x="477" y="524"/>
                  <a:pt x="477" y="527"/>
                </a:cubicBezTo>
                <a:cubicBezTo>
                  <a:pt x="479" y="550"/>
                  <a:pt x="482" y="572"/>
                  <a:pt x="489" y="593"/>
                </a:cubicBezTo>
                <a:cubicBezTo>
                  <a:pt x="492" y="600"/>
                  <a:pt x="495" y="609"/>
                  <a:pt x="501" y="616"/>
                </a:cubicBezTo>
                <a:cubicBezTo>
                  <a:pt x="501" y="616"/>
                  <a:pt x="502" y="617"/>
                  <a:pt x="503" y="618"/>
                </a:cubicBezTo>
                <a:cubicBezTo>
                  <a:pt x="508" y="616"/>
                  <a:pt x="514" y="617"/>
                  <a:pt x="518" y="620"/>
                </a:cubicBezTo>
                <a:cubicBezTo>
                  <a:pt x="519" y="570"/>
                  <a:pt x="531" y="520"/>
                  <a:pt x="558" y="477"/>
                </a:cubicBezTo>
                <a:cubicBezTo>
                  <a:pt x="583" y="437"/>
                  <a:pt x="612" y="398"/>
                  <a:pt x="614" y="350"/>
                </a:cubicBezTo>
                <a:cubicBezTo>
                  <a:pt x="615" y="326"/>
                  <a:pt x="614" y="302"/>
                  <a:pt x="601" y="281"/>
                </a:cubicBezTo>
                <a:close/>
                <a:moveTo>
                  <a:pt x="354" y="425"/>
                </a:moveTo>
                <a:cubicBezTo>
                  <a:pt x="350" y="412"/>
                  <a:pt x="344" y="399"/>
                  <a:pt x="333" y="390"/>
                </a:cubicBezTo>
                <a:cubicBezTo>
                  <a:pt x="326" y="384"/>
                  <a:pt x="313" y="377"/>
                  <a:pt x="303" y="376"/>
                </a:cubicBezTo>
                <a:cubicBezTo>
                  <a:pt x="299" y="386"/>
                  <a:pt x="301" y="400"/>
                  <a:pt x="305" y="413"/>
                </a:cubicBezTo>
                <a:cubicBezTo>
                  <a:pt x="310" y="429"/>
                  <a:pt x="318" y="445"/>
                  <a:pt x="331" y="457"/>
                </a:cubicBezTo>
                <a:cubicBezTo>
                  <a:pt x="340" y="465"/>
                  <a:pt x="353" y="472"/>
                  <a:pt x="366" y="474"/>
                </a:cubicBezTo>
                <a:cubicBezTo>
                  <a:pt x="362" y="457"/>
                  <a:pt x="358" y="442"/>
                  <a:pt x="354" y="425"/>
                </a:cubicBezTo>
                <a:close/>
              </a:path>
            </a:pathLst>
          </a:custGeom>
          <a:solidFill>
            <a:srgbClr val="FF3300"/>
          </a:solidFill>
          <a:ln>
            <a:noFill/>
          </a:ln>
        </p:spPr>
        <p:txBody>
          <a:bodyPr vert="horz" wrap="square" lIns="128016" tIns="64008" rIns="128016" bIns="64008" numCol="1" anchor="t" anchorCtr="0" compatLnSpc="1">
            <a:prstTxWarp prst="textNoShape">
              <a:avLst/>
            </a:prstTxWarp>
          </a:bodyPr>
          <a:lstStyle/>
          <a:p>
            <a:endParaRPr lang="en-US" sz="2964"/>
          </a:p>
        </p:txBody>
      </p:sp>
      <p:sp>
        <p:nvSpPr>
          <p:cNvPr id="35" name="arrow"/>
          <p:cNvSpPr>
            <a:spLocks noEditPoints="1"/>
          </p:cNvSpPr>
          <p:nvPr/>
        </p:nvSpPr>
        <p:spPr bwMode="auto">
          <a:xfrm>
            <a:off x="6300791" y="4092249"/>
            <a:ext cx="395599" cy="1657846"/>
          </a:xfrm>
          <a:custGeom>
            <a:avLst/>
            <a:gdLst>
              <a:gd name="T0" fmla="*/ 80 w 86"/>
              <a:gd name="T1" fmla="*/ 50 h 606"/>
              <a:gd name="T2" fmla="*/ 61 w 86"/>
              <a:gd name="T3" fmla="*/ 13 h 606"/>
              <a:gd name="T4" fmla="*/ 40 w 86"/>
              <a:gd name="T5" fmla="*/ 3 h 606"/>
              <a:gd name="T6" fmla="*/ 9 w 86"/>
              <a:gd name="T7" fmla="*/ 49 h 606"/>
              <a:gd name="T8" fmla="*/ 24 w 86"/>
              <a:gd name="T9" fmla="*/ 63 h 606"/>
              <a:gd name="T10" fmla="*/ 31 w 86"/>
              <a:gd name="T11" fmla="*/ 53 h 606"/>
              <a:gd name="T12" fmla="*/ 30 w 86"/>
              <a:gd name="T13" fmla="*/ 593 h 606"/>
              <a:gd name="T14" fmla="*/ 50 w 86"/>
              <a:gd name="T15" fmla="*/ 593 h 606"/>
              <a:gd name="T16" fmla="*/ 50 w 86"/>
              <a:gd name="T17" fmla="*/ 35 h 606"/>
              <a:gd name="T18" fmla="*/ 63 w 86"/>
              <a:gd name="T19" fmla="*/ 60 h 606"/>
              <a:gd name="T20" fmla="*/ 80 w 86"/>
              <a:gd name="T21" fmla="*/ 50 h 606"/>
              <a:gd name="T22" fmla="*/ 45 w 86"/>
              <a:gd name="T23" fmla="*/ 25 h 606"/>
              <a:gd name="T24" fmla="*/ 43 w 86"/>
              <a:gd name="T25" fmla="*/ 24 h 606"/>
              <a:gd name="T26" fmla="*/ 44 w 86"/>
              <a:gd name="T27" fmla="*/ 23 h 606"/>
              <a:gd name="T28" fmla="*/ 45 w 86"/>
              <a:gd name="T29" fmla="*/ 25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606">
                <a:moveTo>
                  <a:pt x="80" y="50"/>
                </a:moveTo>
                <a:cubicBezTo>
                  <a:pt x="74" y="38"/>
                  <a:pt x="68" y="25"/>
                  <a:pt x="61" y="13"/>
                </a:cubicBezTo>
                <a:cubicBezTo>
                  <a:pt x="56" y="6"/>
                  <a:pt x="49" y="0"/>
                  <a:pt x="40" y="3"/>
                </a:cubicBezTo>
                <a:cubicBezTo>
                  <a:pt x="19" y="9"/>
                  <a:pt x="22" y="36"/>
                  <a:pt x="9" y="49"/>
                </a:cubicBezTo>
                <a:cubicBezTo>
                  <a:pt x="0" y="58"/>
                  <a:pt x="15" y="72"/>
                  <a:pt x="24" y="63"/>
                </a:cubicBezTo>
                <a:cubicBezTo>
                  <a:pt x="27" y="60"/>
                  <a:pt x="29" y="56"/>
                  <a:pt x="31" y="53"/>
                </a:cubicBezTo>
                <a:cubicBezTo>
                  <a:pt x="40" y="233"/>
                  <a:pt x="40" y="413"/>
                  <a:pt x="30" y="593"/>
                </a:cubicBezTo>
                <a:cubicBezTo>
                  <a:pt x="29" y="606"/>
                  <a:pt x="49" y="606"/>
                  <a:pt x="50" y="593"/>
                </a:cubicBezTo>
                <a:cubicBezTo>
                  <a:pt x="61" y="407"/>
                  <a:pt x="61" y="221"/>
                  <a:pt x="50" y="35"/>
                </a:cubicBezTo>
                <a:cubicBezTo>
                  <a:pt x="54" y="43"/>
                  <a:pt x="58" y="52"/>
                  <a:pt x="63" y="60"/>
                </a:cubicBezTo>
                <a:cubicBezTo>
                  <a:pt x="69" y="72"/>
                  <a:pt x="86" y="62"/>
                  <a:pt x="80" y="50"/>
                </a:cubicBezTo>
                <a:close/>
                <a:moveTo>
                  <a:pt x="45" y="25"/>
                </a:moveTo>
                <a:cubicBezTo>
                  <a:pt x="45" y="25"/>
                  <a:pt x="44" y="24"/>
                  <a:pt x="43" y="24"/>
                </a:cubicBezTo>
                <a:cubicBezTo>
                  <a:pt x="43" y="24"/>
                  <a:pt x="44" y="23"/>
                  <a:pt x="44" y="23"/>
                </a:cubicBezTo>
                <a:cubicBezTo>
                  <a:pt x="44" y="23"/>
                  <a:pt x="45" y="24"/>
                  <a:pt x="45"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a:p>
        </p:txBody>
      </p:sp>
      <p:sp>
        <p:nvSpPr>
          <p:cNvPr id="42" name="arrow"/>
          <p:cNvSpPr>
            <a:spLocks/>
          </p:cNvSpPr>
          <p:nvPr/>
        </p:nvSpPr>
        <p:spPr bwMode="auto">
          <a:xfrm rot="5400000" flipH="1" flipV="1">
            <a:off x="3607851" y="4413793"/>
            <a:ext cx="2102720" cy="973994"/>
          </a:xfrm>
          <a:custGeom>
            <a:avLst/>
            <a:gdLst>
              <a:gd name="T0" fmla="*/ 848 w 868"/>
              <a:gd name="T1" fmla="*/ 74 h 337"/>
              <a:gd name="T2" fmla="*/ 360 w 868"/>
              <a:gd name="T3" fmla="*/ 17 h 337"/>
              <a:gd name="T4" fmla="*/ 203 w 868"/>
              <a:gd name="T5" fmla="*/ 17 h 337"/>
              <a:gd name="T6" fmla="*/ 86 w 868"/>
              <a:gd name="T7" fmla="*/ 118 h 337"/>
              <a:gd name="T8" fmla="*/ 122 w 868"/>
              <a:gd name="T9" fmla="*/ 313 h 337"/>
              <a:gd name="T10" fmla="*/ 26 w 868"/>
              <a:gd name="T11" fmla="*/ 251 h 337"/>
              <a:gd name="T12" fmla="*/ 7 w 868"/>
              <a:gd name="T13" fmla="*/ 262 h 337"/>
              <a:gd name="T14" fmla="*/ 142 w 868"/>
              <a:gd name="T15" fmla="*/ 337 h 337"/>
              <a:gd name="T16" fmla="*/ 152 w 868"/>
              <a:gd name="T17" fmla="*/ 328 h 337"/>
              <a:gd name="T18" fmla="*/ 164 w 868"/>
              <a:gd name="T19" fmla="*/ 206 h 337"/>
              <a:gd name="T20" fmla="*/ 145 w 868"/>
              <a:gd name="T21" fmla="*/ 217 h 337"/>
              <a:gd name="T22" fmla="*/ 143 w 868"/>
              <a:gd name="T23" fmla="*/ 306 h 337"/>
              <a:gd name="T24" fmla="*/ 135 w 868"/>
              <a:gd name="T25" fmla="*/ 83 h 337"/>
              <a:gd name="T26" fmla="*/ 329 w 868"/>
              <a:gd name="T27" fmla="*/ 34 h 337"/>
              <a:gd name="T28" fmla="*/ 571 w 868"/>
              <a:gd name="T29" fmla="*/ 85 h 337"/>
              <a:gd name="T30" fmla="*/ 854 w 868"/>
              <a:gd name="T31" fmla="*/ 96 h 337"/>
              <a:gd name="T32" fmla="*/ 848 w 868"/>
              <a:gd name="T33"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8" h="337">
                <a:moveTo>
                  <a:pt x="848" y="74"/>
                </a:moveTo>
                <a:cubicBezTo>
                  <a:pt x="680" y="98"/>
                  <a:pt x="523" y="47"/>
                  <a:pt x="360" y="17"/>
                </a:cubicBezTo>
                <a:cubicBezTo>
                  <a:pt x="308" y="7"/>
                  <a:pt x="254" y="0"/>
                  <a:pt x="203" y="17"/>
                </a:cubicBezTo>
                <a:cubicBezTo>
                  <a:pt x="152" y="33"/>
                  <a:pt x="107" y="68"/>
                  <a:pt x="86" y="118"/>
                </a:cubicBezTo>
                <a:cubicBezTo>
                  <a:pt x="59" y="186"/>
                  <a:pt x="84" y="256"/>
                  <a:pt x="122" y="313"/>
                </a:cubicBezTo>
                <a:cubicBezTo>
                  <a:pt x="83" y="308"/>
                  <a:pt x="45" y="287"/>
                  <a:pt x="26" y="251"/>
                </a:cubicBezTo>
                <a:cubicBezTo>
                  <a:pt x="19" y="239"/>
                  <a:pt x="0" y="250"/>
                  <a:pt x="7" y="262"/>
                </a:cubicBezTo>
                <a:cubicBezTo>
                  <a:pt x="34" y="311"/>
                  <a:pt x="88" y="336"/>
                  <a:pt x="142" y="337"/>
                </a:cubicBezTo>
                <a:cubicBezTo>
                  <a:pt x="148" y="337"/>
                  <a:pt x="152" y="333"/>
                  <a:pt x="152" y="328"/>
                </a:cubicBezTo>
                <a:cubicBezTo>
                  <a:pt x="185" y="295"/>
                  <a:pt x="182" y="247"/>
                  <a:pt x="164" y="206"/>
                </a:cubicBezTo>
                <a:cubicBezTo>
                  <a:pt x="158" y="194"/>
                  <a:pt x="139" y="205"/>
                  <a:pt x="145" y="217"/>
                </a:cubicBezTo>
                <a:cubicBezTo>
                  <a:pt x="157" y="246"/>
                  <a:pt x="161" y="280"/>
                  <a:pt x="143" y="306"/>
                </a:cubicBezTo>
                <a:cubicBezTo>
                  <a:pt x="97" y="238"/>
                  <a:pt x="72" y="149"/>
                  <a:pt x="135" y="83"/>
                </a:cubicBezTo>
                <a:cubicBezTo>
                  <a:pt x="186" y="29"/>
                  <a:pt x="260" y="23"/>
                  <a:pt x="329" y="34"/>
                </a:cubicBezTo>
                <a:cubicBezTo>
                  <a:pt x="410" y="46"/>
                  <a:pt x="490" y="70"/>
                  <a:pt x="571" y="85"/>
                </a:cubicBezTo>
                <a:cubicBezTo>
                  <a:pt x="664" y="102"/>
                  <a:pt x="759" y="109"/>
                  <a:pt x="854" y="96"/>
                </a:cubicBezTo>
                <a:cubicBezTo>
                  <a:pt x="868" y="94"/>
                  <a:pt x="862" y="73"/>
                  <a:pt x="848"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dirty="0"/>
          </a:p>
        </p:txBody>
      </p:sp>
      <p:sp>
        <p:nvSpPr>
          <p:cNvPr id="43" name="bubble"/>
          <p:cNvSpPr>
            <a:spLocks noEditPoints="1"/>
          </p:cNvSpPr>
          <p:nvPr/>
        </p:nvSpPr>
        <p:spPr bwMode="auto">
          <a:xfrm flipH="1">
            <a:off x="6708600" y="1053466"/>
            <a:ext cx="2232548" cy="1835718"/>
          </a:xfrm>
          <a:custGeom>
            <a:avLst/>
            <a:gdLst>
              <a:gd name="T0" fmla="*/ 838 w 859"/>
              <a:gd name="T1" fmla="*/ 209 h 616"/>
              <a:gd name="T2" fmla="*/ 718 w 859"/>
              <a:gd name="T3" fmla="*/ 74 h 616"/>
              <a:gd name="T4" fmla="*/ 514 w 859"/>
              <a:gd name="T5" fmla="*/ 11 h 616"/>
              <a:gd name="T6" fmla="*/ 322 w 859"/>
              <a:gd name="T7" fmla="*/ 10 h 616"/>
              <a:gd name="T8" fmla="*/ 124 w 859"/>
              <a:gd name="T9" fmla="*/ 77 h 616"/>
              <a:gd name="T10" fmla="*/ 1 w 859"/>
              <a:gd name="T11" fmla="*/ 251 h 616"/>
              <a:gd name="T12" fmla="*/ 143 w 859"/>
              <a:gd name="T13" fmla="*/ 443 h 616"/>
              <a:gd name="T14" fmla="*/ 337 w 859"/>
              <a:gd name="T15" fmla="*/ 494 h 616"/>
              <a:gd name="T16" fmla="*/ 345 w 859"/>
              <a:gd name="T17" fmla="*/ 512 h 616"/>
              <a:gd name="T18" fmla="*/ 401 w 859"/>
              <a:gd name="T19" fmla="*/ 509 h 616"/>
              <a:gd name="T20" fmla="*/ 422 w 859"/>
              <a:gd name="T21" fmla="*/ 535 h 616"/>
              <a:gd name="T22" fmla="*/ 455 w 859"/>
              <a:gd name="T23" fmla="*/ 563 h 616"/>
              <a:gd name="T24" fmla="*/ 609 w 859"/>
              <a:gd name="T25" fmla="*/ 616 h 616"/>
              <a:gd name="T26" fmla="*/ 614 w 859"/>
              <a:gd name="T27" fmla="*/ 598 h 616"/>
              <a:gd name="T28" fmla="*/ 536 w 859"/>
              <a:gd name="T29" fmla="*/ 515 h 616"/>
              <a:gd name="T30" fmla="*/ 529 w 859"/>
              <a:gd name="T31" fmla="*/ 483 h 616"/>
              <a:gd name="T32" fmla="*/ 551 w 859"/>
              <a:gd name="T33" fmla="*/ 479 h 616"/>
              <a:gd name="T34" fmla="*/ 580 w 859"/>
              <a:gd name="T35" fmla="*/ 475 h 616"/>
              <a:gd name="T36" fmla="*/ 776 w 859"/>
              <a:gd name="T37" fmla="*/ 380 h 616"/>
              <a:gd name="T38" fmla="*/ 838 w 859"/>
              <a:gd name="T39" fmla="*/ 209 h 616"/>
              <a:gd name="T40" fmla="*/ 716 w 859"/>
              <a:gd name="T41" fmla="*/ 400 h 616"/>
              <a:gd name="T42" fmla="*/ 607 w 859"/>
              <a:gd name="T43" fmla="*/ 449 h 616"/>
              <a:gd name="T44" fmla="*/ 541 w 859"/>
              <a:gd name="T45" fmla="*/ 461 h 616"/>
              <a:gd name="T46" fmla="*/ 512 w 859"/>
              <a:gd name="T47" fmla="*/ 472 h 616"/>
              <a:gd name="T48" fmla="*/ 527 w 859"/>
              <a:gd name="T49" fmla="*/ 537 h 616"/>
              <a:gd name="T50" fmla="*/ 574 w 859"/>
              <a:gd name="T51" fmla="*/ 593 h 616"/>
              <a:gd name="T52" fmla="*/ 442 w 859"/>
              <a:gd name="T53" fmla="*/ 527 h 616"/>
              <a:gd name="T54" fmla="*/ 407 w 859"/>
              <a:gd name="T55" fmla="*/ 487 h 616"/>
              <a:gd name="T56" fmla="*/ 375 w 859"/>
              <a:gd name="T57" fmla="*/ 485 h 616"/>
              <a:gd name="T58" fmla="*/ 367 w 859"/>
              <a:gd name="T59" fmla="*/ 478 h 616"/>
              <a:gd name="T60" fmla="*/ 23 w 859"/>
              <a:gd name="T61" fmla="*/ 276 h 616"/>
              <a:gd name="T62" fmla="*/ 141 w 859"/>
              <a:gd name="T63" fmla="*/ 90 h 616"/>
              <a:gd name="T64" fmla="*/ 331 w 859"/>
              <a:gd name="T65" fmla="*/ 28 h 616"/>
              <a:gd name="T66" fmla="*/ 520 w 859"/>
              <a:gd name="T67" fmla="*/ 32 h 616"/>
              <a:gd name="T68" fmla="*/ 717 w 859"/>
              <a:gd name="T69" fmla="*/ 96 h 616"/>
              <a:gd name="T70" fmla="*/ 825 w 859"/>
              <a:gd name="T71" fmla="*/ 240 h 616"/>
              <a:gd name="T72" fmla="*/ 716 w 859"/>
              <a:gd name="T73" fmla="*/ 40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9" h="616">
                <a:moveTo>
                  <a:pt x="838" y="209"/>
                </a:moveTo>
                <a:cubicBezTo>
                  <a:pt x="819" y="149"/>
                  <a:pt x="771" y="104"/>
                  <a:pt x="718" y="74"/>
                </a:cubicBezTo>
                <a:cubicBezTo>
                  <a:pt x="656" y="39"/>
                  <a:pt x="585" y="21"/>
                  <a:pt x="514" y="11"/>
                </a:cubicBezTo>
                <a:cubicBezTo>
                  <a:pt x="451" y="3"/>
                  <a:pt x="385" y="0"/>
                  <a:pt x="322" y="10"/>
                </a:cubicBezTo>
                <a:cubicBezTo>
                  <a:pt x="253" y="20"/>
                  <a:pt x="184" y="41"/>
                  <a:pt x="124" y="77"/>
                </a:cubicBezTo>
                <a:cubicBezTo>
                  <a:pt x="62" y="114"/>
                  <a:pt x="2" y="174"/>
                  <a:pt x="1" y="251"/>
                </a:cubicBezTo>
                <a:cubicBezTo>
                  <a:pt x="0" y="337"/>
                  <a:pt x="69" y="409"/>
                  <a:pt x="143" y="443"/>
                </a:cubicBezTo>
                <a:cubicBezTo>
                  <a:pt x="204" y="470"/>
                  <a:pt x="270" y="486"/>
                  <a:pt x="337" y="494"/>
                </a:cubicBezTo>
                <a:cubicBezTo>
                  <a:pt x="329" y="499"/>
                  <a:pt x="334" y="514"/>
                  <a:pt x="345" y="512"/>
                </a:cubicBezTo>
                <a:cubicBezTo>
                  <a:pt x="360" y="509"/>
                  <a:pt x="389" y="496"/>
                  <a:pt x="401" y="509"/>
                </a:cubicBezTo>
                <a:cubicBezTo>
                  <a:pt x="409" y="516"/>
                  <a:pt x="414" y="527"/>
                  <a:pt x="422" y="535"/>
                </a:cubicBezTo>
                <a:cubicBezTo>
                  <a:pt x="432" y="545"/>
                  <a:pt x="443" y="555"/>
                  <a:pt x="455" y="563"/>
                </a:cubicBezTo>
                <a:cubicBezTo>
                  <a:pt x="499" y="594"/>
                  <a:pt x="555" y="615"/>
                  <a:pt x="609" y="616"/>
                </a:cubicBezTo>
                <a:cubicBezTo>
                  <a:pt x="619" y="616"/>
                  <a:pt x="622" y="602"/>
                  <a:pt x="614" y="598"/>
                </a:cubicBezTo>
                <a:cubicBezTo>
                  <a:pt x="581" y="579"/>
                  <a:pt x="554" y="548"/>
                  <a:pt x="536" y="515"/>
                </a:cubicBezTo>
                <a:cubicBezTo>
                  <a:pt x="532" y="507"/>
                  <a:pt x="522" y="491"/>
                  <a:pt x="529" y="483"/>
                </a:cubicBezTo>
                <a:cubicBezTo>
                  <a:pt x="533" y="479"/>
                  <a:pt x="546" y="480"/>
                  <a:pt x="551" y="479"/>
                </a:cubicBezTo>
                <a:cubicBezTo>
                  <a:pt x="560" y="478"/>
                  <a:pt x="570" y="477"/>
                  <a:pt x="580" y="475"/>
                </a:cubicBezTo>
                <a:cubicBezTo>
                  <a:pt x="651" y="463"/>
                  <a:pt x="723" y="428"/>
                  <a:pt x="776" y="380"/>
                </a:cubicBezTo>
                <a:cubicBezTo>
                  <a:pt x="825" y="337"/>
                  <a:pt x="859" y="274"/>
                  <a:pt x="838" y="209"/>
                </a:cubicBezTo>
                <a:close/>
                <a:moveTo>
                  <a:pt x="716" y="400"/>
                </a:moveTo>
                <a:cubicBezTo>
                  <a:pt x="682" y="421"/>
                  <a:pt x="645" y="438"/>
                  <a:pt x="607" y="449"/>
                </a:cubicBezTo>
                <a:cubicBezTo>
                  <a:pt x="585" y="455"/>
                  <a:pt x="563" y="458"/>
                  <a:pt x="541" y="461"/>
                </a:cubicBezTo>
                <a:cubicBezTo>
                  <a:pt x="531" y="462"/>
                  <a:pt x="519" y="463"/>
                  <a:pt x="512" y="472"/>
                </a:cubicBezTo>
                <a:cubicBezTo>
                  <a:pt x="497" y="491"/>
                  <a:pt x="516" y="521"/>
                  <a:pt x="527" y="537"/>
                </a:cubicBezTo>
                <a:cubicBezTo>
                  <a:pt x="540" y="557"/>
                  <a:pt x="556" y="577"/>
                  <a:pt x="574" y="593"/>
                </a:cubicBezTo>
                <a:cubicBezTo>
                  <a:pt x="525" y="584"/>
                  <a:pt x="476" y="560"/>
                  <a:pt x="442" y="527"/>
                </a:cubicBezTo>
                <a:cubicBezTo>
                  <a:pt x="430" y="516"/>
                  <a:pt x="421" y="495"/>
                  <a:pt x="407" y="487"/>
                </a:cubicBezTo>
                <a:cubicBezTo>
                  <a:pt x="398" y="483"/>
                  <a:pt x="387" y="483"/>
                  <a:pt x="375" y="485"/>
                </a:cubicBezTo>
                <a:cubicBezTo>
                  <a:pt x="374" y="481"/>
                  <a:pt x="371" y="478"/>
                  <a:pt x="367" y="478"/>
                </a:cubicBezTo>
                <a:cubicBezTo>
                  <a:pt x="241" y="466"/>
                  <a:pt x="49" y="426"/>
                  <a:pt x="23" y="276"/>
                </a:cubicBezTo>
                <a:cubicBezTo>
                  <a:pt x="8" y="193"/>
                  <a:pt x="75" y="128"/>
                  <a:pt x="141" y="90"/>
                </a:cubicBezTo>
                <a:cubicBezTo>
                  <a:pt x="199" y="57"/>
                  <a:pt x="265" y="37"/>
                  <a:pt x="331" y="28"/>
                </a:cubicBezTo>
                <a:cubicBezTo>
                  <a:pt x="394" y="19"/>
                  <a:pt x="458" y="23"/>
                  <a:pt x="520" y="32"/>
                </a:cubicBezTo>
                <a:cubicBezTo>
                  <a:pt x="588" y="42"/>
                  <a:pt x="657" y="61"/>
                  <a:pt x="717" y="96"/>
                </a:cubicBezTo>
                <a:cubicBezTo>
                  <a:pt x="768" y="127"/>
                  <a:pt x="819" y="177"/>
                  <a:pt x="825" y="240"/>
                </a:cubicBezTo>
                <a:cubicBezTo>
                  <a:pt x="831" y="310"/>
                  <a:pt x="771" y="366"/>
                  <a:pt x="716" y="4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016" tIns="64008" rIns="128016" bIns="64008" numCol="1" anchor="t" anchorCtr="0" compatLnSpc="1">
            <a:prstTxWarp prst="textNoShape">
              <a:avLst/>
            </a:prstTxWarp>
          </a:bodyPr>
          <a:lstStyle/>
          <a:p>
            <a:endParaRPr lang="en-US" sz="2964"/>
          </a:p>
        </p:txBody>
      </p:sp>
      <p:sp>
        <p:nvSpPr>
          <p:cNvPr id="21" name="TextBox 20"/>
          <p:cNvSpPr txBox="1"/>
          <p:nvPr/>
        </p:nvSpPr>
        <p:spPr>
          <a:xfrm>
            <a:off x="2417818" y="2228434"/>
            <a:ext cx="2379584" cy="1015663"/>
          </a:xfrm>
          <a:prstGeom prst="rect">
            <a:avLst/>
          </a:prstGeom>
          <a:noFill/>
        </p:spPr>
        <p:txBody>
          <a:bodyPr wrap="square" rtlCol="0">
            <a:spAutoFit/>
          </a:bodyPr>
          <a:lstStyle/>
          <a:p>
            <a:pPr algn="ctr"/>
            <a:r>
              <a:rPr lang="ar-SA" sz="6000" b="1" dirty="0">
                <a:solidFill>
                  <a:schemeClr val="tx2"/>
                </a:solidFill>
                <a:latin typeface="KufiStandardGK" charset="-78"/>
                <a:ea typeface="KufiStandardGK" charset="-78"/>
                <a:cs typeface="KufiStandardGK" charset="-78"/>
              </a:rPr>
              <a:t>إذاً</a:t>
            </a:r>
            <a:endParaRPr lang="en-US" sz="4000" b="1" dirty="0">
              <a:solidFill>
                <a:schemeClr val="tx2"/>
              </a:solidFill>
              <a:latin typeface="KufiStandardGK" charset="-78"/>
              <a:ea typeface="KufiStandardGK" charset="-78"/>
              <a:cs typeface="KufiStandardGK" charset="-78"/>
            </a:endParaRPr>
          </a:p>
        </p:txBody>
      </p:sp>
      <p:sp>
        <p:nvSpPr>
          <p:cNvPr id="22" name="TextBox 21"/>
          <p:cNvSpPr txBox="1"/>
          <p:nvPr/>
        </p:nvSpPr>
        <p:spPr>
          <a:xfrm>
            <a:off x="-77556" y="2896179"/>
            <a:ext cx="7067976" cy="830997"/>
          </a:xfrm>
          <a:prstGeom prst="rect">
            <a:avLst/>
          </a:prstGeom>
          <a:noFill/>
        </p:spPr>
        <p:txBody>
          <a:bodyPr wrap="square" rtlCol="0">
            <a:spAutoFit/>
          </a:bodyPr>
          <a:lstStyle/>
          <a:p>
            <a:pPr algn="ctr"/>
            <a:r>
              <a:rPr lang="ar-SA" sz="4800" dirty="0">
                <a:latin typeface="KufiStandardGK" charset="-78"/>
                <a:ea typeface="KufiStandardGK" charset="-78"/>
                <a:cs typeface="KufiStandardGK" charset="-78"/>
              </a:rPr>
              <a:t>ماهي محاضرة اليوم؟</a:t>
            </a:r>
            <a:endParaRPr lang="en-US" sz="3200" dirty="0">
              <a:latin typeface="KufiStandardGK" charset="-78"/>
              <a:ea typeface="KufiStandardGK" charset="-78"/>
              <a:cs typeface="KufiStandardGK" charset="-78"/>
            </a:endParaRPr>
          </a:p>
        </p:txBody>
      </p:sp>
      <p:sp>
        <p:nvSpPr>
          <p:cNvPr id="23" name="TextBox 22"/>
          <p:cNvSpPr txBox="1"/>
          <p:nvPr/>
        </p:nvSpPr>
        <p:spPr>
          <a:xfrm rot="21295571">
            <a:off x="6535530" y="1439421"/>
            <a:ext cx="2463958" cy="830997"/>
          </a:xfrm>
          <a:prstGeom prst="rect">
            <a:avLst/>
          </a:prstGeom>
          <a:noFill/>
        </p:spPr>
        <p:txBody>
          <a:bodyPr wrap="square" rtlCol="0">
            <a:spAutoFit/>
          </a:bodyPr>
          <a:lstStyle/>
          <a:p>
            <a:pPr algn="ctr" rtl="1"/>
            <a:r>
              <a:rPr lang="ar-SA" sz="2400" b="1" dirty="0">
                <a:solidFill>
                  <a:schemeClr val="tx2"/>
                </a:solidFill>
                <a:latin typeface="KufiStandardGK" charset="-78"/>
                <a:ea typeface="KufiStandardGK" charset="-78"/>
                <a:cs typeface="KufiStandardGK" charset="-78"/>
              </a:rPr>
              <a:t>شبكات التواصل الاجتماعي</a:t>
            </a:r>
            <a:endParaRPr lang="en-US" sz="2400" b="1" dirty="0">
              <a:solidFill>
                <a:schemeClr val="tx2"/>
              </a:solidFill>
              <a:latin typeface="KufiStandardGK" charset="-78"/>
              <a:ea typeface="KufiStandardGK" charset="-78"/>
              <a:cs typeface="KufiStandardGK" charset="-78"/>
            </a:endParaRPr>
          </a:p>
        </p:txBody>
      </p:sp>
      <p:sp>
        <p:nvSpPr>
          <p:cNvPr id="5" name="Rectangle 4"/>
          <p:cNvSpPr/>
          <p:nvPr/>
        </p:nvSpPr>
        <p:spPr>
          <a:xfrm>
            <a:off x="4398489" y="8907368"/>
            <a:ext cx="4004622" cy="584775"/>
          </a:xfrm>
          <a:prstGeom prst="rect">
            <a:avLst/>
          </a:prstGeom>
        </p:spPr>
        <p:txBody>
          <a:bodyPr wrap="none">
            <a:spAutoFit/>
          </a:bodyPr>
          <a:lstStyle/>
          <a:p>
            <a:pPr algn="r" rtl="1"/>
            <a:r>
              <a:rPr lang="ar-SA" sz="3200" b="1" dirty="0">
                <a:solidFill>
                  <a:schemeClr val="bg1"/>
                </a:solidFill>
                <a:latin typeface="KufiStandardGK" charset="-78"/>
                <a:ea typeface="KufiStandardGK" charset="-78"/>
                <a:cs typeface="KufiStandardGK" charset="-78"/>
              </a:rPr>
              <a:t> الثقة بالنفس طريق النجاح</a:t>
            </a:r>
            <a:endParaRPr lang="en-US" sz="2800" dirty="0">
              <a:solidFill>
                <a:schemeClr val="bg1"/>
              </a:solidFill>
              <a:latin typeface="KufiStandardGK" charset="-78"/>
              <a:ea typeface="KufiStandardGK" charset="-78"/>
              <a:cs typeface="KufiStandardGK" charset="-78"/>
            </a:endParaRPr>
          </a:p>
        </p:txBody>
      </p:sp>
    </p:spTree>
    <p:extLst>
      <p:ext uri="{BB962C8B-B14F-4D97-AF65-F5344CB8AC3E}">
        <p14:creationId xmlns:p14="http://schemas.microsoft.com/office/powerpoint/2010/main" val="1038187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2024539"/>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80160" rtl="1" eaLnBrk="1" latinLnBrk="0" hangingPunct="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65"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等线" charset="-122"/>
              <a:cs typeface="Arial" panose="020B0604020202020204" pitchFamily="34" charset="0"/>
            </a:endParaRPr>
          </a:p>
        </p:txBody>
      </p:sp>
      <p:sp>
        <p:nvSpPr>
          <p:cNvPr id="52" name="TextBox 51"/>
          <p:cNvSpPr txBox="1"/>
          <p:nvPr/>
        </p:nvSpPr>
        <p:spPr>
          <a:xfrm>
            <a:off x="3196590" y="2071398"/>
            <a:ext cx="7081942" cy="461665"/>
          </a:xfrm>
          <a:prstGeom prst="rect">
            <a:avLst/>
          </a:prstGeom>
          <a:noFill/>
        </p:spPr>
        <p:txBody>
          <a:bodyPr wrap="square" rtlCol="0">
            <a:spAutoFit/>
          </a:bodyPr>
          <a:lstStyle/>
          <a:p>
            <a:pPr marL="0" algn="ctr" defTabSz="1075334" rtl="1" eaLnBrk="1" latinLnBrk="0" hangingPunct="1"/>
            <a:r>
              <a:rPr lang="ar-SA" sz="2400" b="1" dirty="0">
                <a:solidFill>
                  <a:srgbClr val="941651"/>
                </a:solidFill>
                <a:latin typeface="KufiStandardGK" charset="-78"/>
                <a:ea typeface="KufiStandardGK" charset="-78"/>
                <a:cs typeface="KufiStandardGK" charset="-78"/>
              </a:rPr>
              <a:t>المحور الأول : مفهوم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54" name="TextBox 53"/>
          <p:cNvSpPr txBox="1"/>
          <p:nvPr/>
        </p:nvSpPr>
        <p:spPr>
          <a:xfrm>
            <a:off x="2586991" y="7073739"/>
            <a:ext cx="6334209" cy="2677656"/>
          </a:xfrm>
          <a:prstGeom prst="rect">
            <a:avLst/>
          </a:prstGeom>
          <a:noFill/>
        </p:spPr>
        <p:txBody>
          <a:bodyPr wrap="square" rtlCol="0">
            <a:spAutoFit/>
          </a:bodyPr>
          <a:lstStyle/>
          <a:p>
            <a:pPr algn="ctr" rtl="1"/>
            <a:endParaRPr lang="ar-SA" sz="2000" dirty="0"/>
          </a:p>
          <a:p>
            <a:pPr algn="ctr" rtl="1"/>
            <a:endParaRPr lang="ar-SA" sz="2000" dirty="0"/>
          </a:p>
          <a:p>
            <a:pPr algn="ctr" rtl="1"/>
            <a:endParaRPr lang="ar-SA" sz="2000" dirty="0"/>
          </a:p>
          <a:p>
            <a:pPr algn="ctr" rtl="1"/>
            <a:r>
              <a:rPr lang="ar-SA" sz="2400" dirty="0">
                <a:latin typeface="KufiStandardGK" charset="-78"/>
                <a:ea typeface="KufiStandardGK" charset="-78"/>
                <a:cs typeface="KufiStandardGK" charset="-78"/>
              </a:rPr>
              <a:t>حدد هدفك ، ابدأ من حيث أنت ، استخدم كل امكانياتك واستمتع بالنجاح. - جاكسون براون</a:t>
            </a:r>
          </a:p>
          <a:p>
            <a:pPr algn="ctr" rtl="1"/>
            <a:br>
              <a:rPr lang="ar-SA" sz="2000" dirty="0"/>
            </a:br>
            <a:br>
              <a:rPr lang="ar-SA" sz="2000" dirty="0"/>
            </a:br>
            <a:endParaRPr lang="ar-SA" sz="2000" dirty="0"/>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marL="0" algn="r" defTabSz="960120" rtl="1" eaLnBrk="1" latinLnBrk="0" hangingPunct="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grpSp>
        <p:nvGrpSpPr>
          <p:cNvPr id="6" name="Group 5"/>
          <p:cNvGrpSpPr/>
          <p:nvPr/>
        </p:nvGrpSpPr>
        <p:grpSpPr>
          <a:xfrm>
            <a:off x="1896533" y="1928742"/>
            <a:ext cx="10075865" cy="4886021"/>
            <a:chOff x="690656" y="461322"/>
            <a:chExt cx="8453344" cy="5947719"/>
          </a:xfrm>
        </p:grpSpPr>
        <p:sp>
          <p:nvSpPr>
            <p:cNvPr id="239" name="Freeform 238"/>
            <p:cNvSpPr/>
            <p:nvPr/>
          </p:nvSpPr>
          <p:spPr>
            <a:xfrm>
              <a:off x="2691686" y="461322"/>
              <a:ext cx="6452314" cy="5947719"/>
            </a:xfrm>
            <a:custGeom>
              <a:avLst/>
              <a:gdLst/>
              <a:ahLst/>
              <a:cxnLst/>
              <a:rect l="l" t="t" r="r" b="b"/>
              <a:pathLst>
                <a:path w="6452314" h="5947719">
                  <a:moveTo>
                    <a:pt x="762926" y="0"/>
                  </a:moveTo>
                  <a:lnTo>
                    <a:pt x="6452314" y="0"/>
                  </a:lnTo>
                  <a:lnTo>
                    <a:pt x="6452314" y="5947719"/>
                  </a:lnTo>
                  <a:lnTo>
                    <a:pt x="1410792" y="5947719"/>
                  </a:lnTo>
                  <a:lnTo>
                    <a:pt x="1290450" y="5828171"/>
                  </a:lnTo>
                  <a:cubicBezTo>
                    <a:pt x="1091125" y="5620482"/>
                    <a:pt x="910808" y="5392985"/>
                    <a:pt x="752454" y="5148759"/>
                  </a:cubicBezTo>
                  <a:lnTo>
                    <a:pt x="742952" y="5133315"/>
                  </a:lnTo>
                  <a:lnTo>
                    <a:pt x="637853" y="4962499"/>
                  </a:lnTo>
                  <a:cubicBezTo>
                    <a:pt x="233088" y="4268398"/>
                    <a:pt x="0" y="3453587"/>
                    <a:pt x="0" y="2582051"/>
                  </a:cubicBezTo>
                  <a:cubicBezTo>
                    <a:pt x="0" y="1710515"/>
                    <a:pt x="233088" y="895703"/>
                    <a:pt x="637853" y="201602"/>
                  </a:cubicBezTo>
                  <a:lnTo>
                    <a:pt x="742952" y="30786"/>
                  </a:lnTo>
                  <a:lnTo>
                    <a:pt x="752454" y="15343"/>
                  </a:lnTo>
                  <a:close/>
                </a:path>
              </a:pathLst>
            </a:custGeom>
            <a:solidFill>
              <a:srgbClr val="0770A2">
                <a:alpha val="14902"/>
              </a:srgbClr>
            </a:solidFill>
            <a:ln w="12700" cap="flat" cmpd="sng" algn="ctr">
              <a:noFill/>
              <a:prstDash val="solid"/>
              <a:miter lim="800000"/>
            </a:ln>
            <a:effectLst/>
          </p:spPr>
          <p:txBody>
            <a:bodyPr lIns="91409" tIns="45705" rIns="91409" bIns="45705" rtlCol="0" anchor="ctr">
              <a:normAutofit/>
            </a:bodyPr>
            <a:lstStyle/>
            <a:p>
              <a:pPr marL="0" marR="0" lvl="0" indent="0" algn="ctr" defTabSz="914080" rtl="1"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40" name="Line 16"/>
            <p:cNvSpPr>
              <a:spLocks noChangeShapeType="1"/>
            </p:cNvSpPr>
            <p:nvPr/>
          </p:nvSpPr>
          <p:spPr bwMode="auto">
            <a:xfrm>
              <a:off x="1065774" y="3361537"/>
              <a:ext cx="0" cy="1460111"/>
            </a:xfrm>
            <a:prstGeom prst="line">
              <a:avLst/>
            </a:pr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68555" tIns="34278" rIns="68555" bIns="34278" numCol="1" anchor="t" anchorCtr="0" compatLnSpc="1">
              <a:prstTxWarp prst="textNoShape">
                <a:avLst/>
              </a:prstTxWarp>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41" name="Oval 5"/>
            <p:cNvSpPr>
              <a:spLocks noChangeArrowheads="1"/>
            </p:cNvSpPr>
            <p:nvPr/>
          </p:nvSpPr>
          <p:spPr bwMode="auto">
            <a:xfrm>
              <a:off x="1534253" y="1846745"/>
              <a:ext cx="778825" cy="787692"/>
            </a:xfrm>
            <a:prstGeom prst="ellipse">
              <a:avLst/>
            </a:prstGeom>
            <a:noFill/>
            <a:ln>
              <a:solidFill>
                <a:srgbClr val="82D9F7">
                  <a:lumMod val="20000"/>
                  <a:lumOff val="80000"/>
                </a:srgbClr>
              </a:solidFill>
            </a:ln>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42" name="Oval 6"/>
            <p:cNvSpPr>
              <a:spLocks noChangeArrowheads="1"/>
            </p:cNvSpPr>
            <p:nvPr/>
          </p:nvSpPr>
          <p:spPr bwMode="auto">
            <a:xfrm>
              <a:off x="801242" y="2826556"/>
              <a:ext cx="532025" cy="534980"/>
            </a:xfrm>
            <a:prstGeom prst="ellipse">
              <a:avLst/>
            </a:prstGeom>
            <a:noFill/>
            <a:ln>
              <a:solidFill>
                <a:srgbClr val="82D9F7">
                  <a:lumMod val="20000"/>
                  <a:lumOff val="80000"/>
                </a:srgbClr>
              </a:solidFill>
            </a:ln>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43" name="Oval 7"/>
            <p:cNvSpPr>
              <a:spLocks noChangeArrowheads="1"/>
            </p:cNvSpPr>
            <p:nvPr/>
          </p:nvSpPr>
          <p:spPr bwMode="auto">
            <a:xfrm>
              <a:off x="2512587" y="3256609"/>
              <a:ext cx="532025" cy="534980"/>
            </a:xfrm>
            <a:prstGeom prst="ellipse">
              <a:avLst/>
            </a:prstGeom>
            <a:noFill/>
            <a:ln>
              <a:solidFill>
                <a:srgbClr val="82D9F7">
                  <a:lumMod val="20000"/>
                  <a:lumOff val="80000"/>
                </a:srgbClr>
              </a:solidFill>
            </a:ln>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44" name="Oval 8"/>
            <p:cNvSpPr>
              <a:spLocks noChangeArrowheads="1"/>
            </p:cNvSpPr>
            <p:nvPr/>
          </p:nvSpPr>
          <p:spPr bwMode="auto">
            <a:xfrm>
              <a:off x="5103250" y="2826556"/>
              <a:ext cx="532025" cy="534980"/>
            </a:xfrm>
            <a:prstGeom prst="ellipse">
              <a:avLst/>
            </a:prstGeom>
            <a:noFill/>
            <a:ln>
              <a:solidFill>
                <a:srgbClr val="82D9F7">
                  <a:lumMod val="20000"/>
                  <a:lumOff val="80000"/>
                </a:srgbClr>
              </a:solidFill>
            </a:ln>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45" name="Oval 9"/>
            <p:cNvSpPr>
              <a:spLocks noChangeArrowheads="1"/>
            </p:cNvSpPr>
            <p:nvPr/>
          </p:nvSpPr>
          <p:spPr bwMode="auto">
            <a:xfrm>
              <a:off x="2939685" y="1082698"/>
              <a:ext cx="532025" cy="534980"/>
            </a:xfrm>
            <a:prstGeom prst="ellipse">
              <a:avLst/>
            </a:prstGeom>
            <a:noFill/>
            <a:ln>
              <a:solidFill>
                <a:srgbClr val="82D9F7">
                  <a:lumMod val="20000"/>
                  <a:lumOff val="80000"/>
                </a:srgbClr>
              </a:solidFill>
            </a:ln>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46" name="Oval 10"/>
            <p:cNvSpPr>
              <a:spLocks noChangeArrowheads="1"/>
            </p:cNvSpPr>
            <p:nvPr/>
          </p:nvSpPr>
          <p:spPr bwMode="auto">
            <a:xfrm>
              <a:off x="4229842" y="3691098"/>
              <a:ext cx="529069" cy="536459"/>
            </a:xfrm>
            <a:prstGeom prst="ellipse">
              <a:avLst/>
            </a:prstGeom>
            <a:noFill/>
            <a:ln>
              <a:solidFill>
                <a:srgbClr val="82D9F7">
                  <a:lumMod val="20000"/>
                  <a:lumOff val="80000"/>
                </a:srgbClr>
              </a:solidFill>
            </a:ln>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47" name="Oval 11"/>
            <p:cNvSpPr>
              <a:spLocks noChangeArrowheads="1"/>
            </p:cNvSpPr>
            <p:nvPr/>
          </p:nvSpPr>
          <p:spPr bwMode="auto">
            <a:xfrm>
              <a:off x="6799815" y="3691098"/>
              <a:ext cx="529069" cy="536459"/>
            </a:xfrm>
            <a:prstGeom prst="ellipse">
              <a:avLst/>
            </a:prstGeom>
            <a:noFill/>
            <a:ln>
              <a:solidFill>
                <a:srgbClr val="82D9F7">
                  <a:lumMod val="20000"/>
                  <a:lumOff val="80000"/>
                </a:srgbClr>
              </a:solidFill>
            </a:ln>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48" name="Oval 12"/>
            <p:cNvSpPr>
              <a:spLocks noChangeArrowheads="1"/>
            </p:cNvSpPr>
            <p:nvPr/>
          </p:nvSpPr>
          <p:spPr bwMode="auto">
            <a:xfrm>
              <a:off x="4104227" y="1846745"/>
              <a:ext cx="778825" cy="787692"/>
            </a:xfrm>
            <a:prstGeom prst="ellipse">
              <a:avLst/>
            </a:prstGeom>
            <a:noFill/>
            <a:ln>
              <a:solidFill>
                <a:srgbClr val="82D9F7">
                  <a:lumMod val="20000"/>
                  <a:lumOff val="80000"/>
                </a:srgbClr>
              </a:solidFill>
            </a:ln>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49" name="Oval 13"/>
            <p:cNvSpPr>
              <a:spLocks noChangeArrowheads="1"/>
            </p:cNvSpPr>
            <p:nvPr/>
          </p:nvSpPr>
          <p:spPr bwMode="auto">
            <a:xfrm>
              <a:off x="6674198" y="1846745"/>
              <a:ext cx="778825" cy="787692"/>
            </a:xfrm>
            <a:prstGeom prst="ellipse">
              <a:avLst/>
            </a:prstGeom>
            <a:noFill/>
            <a:ln>
              <a:solidFill>
                <a:srgbClr val="82D9F7">
                  <a:lumMod val="20000"/>
                  <a:lumOff val="80000"/>
                </a:srgbClr>
              </a:solidFill>
            </a:ln>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0" name="Freeform 14"/>
            <p:cNvSpPr>
              <a:spLocks/>
            </p:cNvSpPr>
            <p:nvPr/>
          </p:nvSpPr>
          <p:spPr bwMode="auto">
            <a:xfrm>
              <a:off x="1036220" y="2225073"/>
              <a:ext cx="498035" cy="601484"/>
            </a:xfrm>
            <a:custGeom>
              <a:avLst/>
              <a:gdLst>
                <a:gd name="T0" fmla="*/ 10 w 168"/>
                <a:gd name="T1" fmla="*/ 200 h 200"/>
                <a:gd name="T2" fmla="*/ 10 w 168"/>
                <a:gd name="T3" fmla="*/ 73 h 200"/>
                <a:gd name="T4" fmla="*/ 82 w 168"/>
                <a:gd name="T5" fmla="*/ 0 h 200"/>
                <a:gd name="T6" fmla="*/ 168 w 168"/>
                <a:gd name="T7" fmla="*/ 0 h 200"/>
              </a:gdLst>
              <a:ahLst/>
              <a:cxnLst>
                <a:cxn ang="0">
                  <a:pos x="T0" y="T1"/>
                </a:cxn>
                <a:cxn ang="0">
                  <a:pos x="T2" y="T3"/>
                </a:cxn>
                <a:cxn ang="0">
                  <a:pos x="T4" y="T5"/>
                </a:cxn>
                <a:cxn ang="0">
                  <a:pos x="T6" y="T7"/>
                </a:cxn>
              </a:cxnLst>
              <a:rect l="0" t="0" r="r" b="b"/>
              <a:pathLst>
                <a:path w="168" h="200">
                  <a:moveTo>
                    <a:pt x="10" y="200"/>
                  </a:moveTo>
                  <a:cubicBezTo>
                    <a:pt x="10" y="73"/>
                    <a:pt x="10" y="73"/>
                    <a:pt x="10" y="73"/>
                  </a:cubicBezTo>
                  <a:cubicBezTo>
                    <a:pt x="10" y="73"/>
                    <a:pt x="0" y="0"/>
                    <a:pt x="82" y="0"/>
                  </a:cubicBezTo>
                  <a:cubicBezTo>
                    <a:pt x="164" y="0"/>
                    <a:pt x="168" y="0"/>
                    <a:pt x="168" y="0"/>
                  </a:cubicBezTo>
                </a:path>
              </a:pathLst>
            </a:cu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1" name="Freeform 17"/>
            <p:cNvSpPr>
              <a:spLocks/>
            </p:cNvSpPr>
            <p:nvPr/>
          </p:nvSpPr>
          <p:spPr bwMode="auto">
            <a:xfrm>
              <a:off x="1906671" y="2634436"/>
              <a:ext cx="608873" cy="889663"/>
            </a:xfrm>
            <a:custGeom>
              <a:avLst/>
              <a:gdLst>
                <a:gd name="T0" fmla="*/ 6 w 205"/>
                <a:gd name="T1" fmla="*/ 0 h 296"/>
                <a:gd name="T2" fmla="*/ 6 w 205"/>
                <a:gd name="T3" fmla="*/ 222 h 296"/>
                <a:gd name="T4" fmla="*/ 76 w 205"/>
                <a:gd name="T5" fmla="*/ 296 h 296"/>
                <a:gd name="T6" fmla="*/ 205 w 205"/>
                <a:gd name="T7" fmla="*/ 296 h 296"/>
              </a:gdLst>
              <a:ahLst/>
              <a:cxnLst>
                <a:cxn ang="0">
                  <a:pos x="T0" y="T1"/>
                </a:cxn>
                <a:cxn ang="0">
                  <a:pos x="T2" y="T3"/>
                </a:cxn>
                <a:cxn ang="0">
                  <a:pos x="T4" y="T5"/>
                </a:cxn>
                <a:cxn ang="0">
                  <a:pos x="T6" y="T7"/>
                </a:cxn>
              </a:cxnLst>
              <a:rect l="0" t="0" r="r" b="b"/>
              <a:pathLst>
                <a:path w="205" h="296">
                  <a:moveTo>
                    <a:pt x="6" y="0"/>
                  </a:moveTo>
                  <a:cubicBezTo>
                    <a:pt x="6" y="222"/>
                    <a:pt x="6" y="222"/>
                    <a:pt x="6" y="222"/>
                  </a:cubicBezTo>
                  <a:cubicBezTo>
                    <a:pt x="6" y="222"/>
                    <a:pt x="0" y="296"/>
                    <a:pt x="76" y="296"/>
                  </a:cubicBezTo>
                  <a:cubicBezTo>
                    <a:pt x="152" y="296"/>
                    <a:pt x="205" y="296"/>
                    <a:pt x="205" y="296"/>
                  </a:cubicBezTo>
                </a:path>
              </a:pathLst>
            </a:cu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2" name="Freeform 18"/>
            <p:cNvSpPr>
              <a:spLocks/>
            </p:cNvSpPr>
            <p:nvPr/>
          </p:nvSpPr>
          <p:spPr bwMode="auto">
            <a:xfrm>
              <a:off x="2313078" y="2225074"/>
              <a:ext cx="469955" cy="1031536"/>
            </a:xfrm>
            <a:custGeom>
              <a:avLst/>
              <a:gdLst>
                <a:gd name="T0" fmla="*/ 156 w 158"/>
                <a:gd name="T1" fmla="*/ 343 h 343"/>
                <a:gd name="T2" fmla="*/ 156 w 158"/>
                <a:gd name="T3" fmla="*/ 72 h 343"/>
                <a:gd name="T4" fmla="*/ 82 w 158"/>
                <a:gd name="T5" fmla="*/ 0 h 343"/>
                <a:gd name="T6" fmla="*/ 0 w 158"/>
                <a:gd name="T7" fmla="*/ 0 h 343"/>
              </a:gdLst>
              <a:ahLst/>
              <a:cxnLst>
                <a:cxn ang="0">
                  <a:pos x="T0" y="T1"/>
                </a:cxn>
                <a:cxn ang="0">
                  <a:pos x="T2" y="T3"/>
                </a:cxn>
                <a:cxn ang="0">
                  <a:pos x="T4" y="T5"/>
                </a:cxn>
                <a:cxn ang="0">
                  <a:pos x="T6" y="T7"/>
                </a:cxn>
              </a:cxnLst>
              <a:rect l="0" t="0" r="r" b="b"/>
              <a:pathLst>
                <a:path w="158" h="343">
                  <a:moveTo>
                    <a:pt x="156" y="343"/>
                  </a:moveTo>
                  <a:cubicBezTo>
                    <a:pt x="156" y="72"/>
                    <a:pt x="156" y="72"/>
                    <a:pt x="156" y="72"/>
                  </a:cubicBezTo>
                  <a:cubicBezTo>
                    <a:pt x="156" y="72"/>
                    <a:pt x="158" y="0"/>
                    <a:pt x="82" y="0"/>
                  </a:cubicBezTo>
                  <a:cubicBezTo>
                    <a:pt x="7" y="0"/>
                    <a:pt x="0" y="0"/>
                    <a:pt x="0" y="0"/>
                  </a:cubicBezTo>
                </a:path>
              </a:pathLst>
            </a:custGeom>
            <a:noFill/>
            <a:ln w="12700" cap="flat">
              <a:solidFill>
                <a:srgbClr val="82D9F7">
                  <a:lumMod val="20000"/>
                  <a:lumOff val="80000"/>
                </a:srgb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3" name="Freeform 19"/>
            <p:cNvSpPr>
              <a:spLocks/>
            </p:cNvSpPr>
            <p:nvPr/>
          </p:nvSpPr>
          <p:spPr bwMode="auto">
            <a:xfrm>
              <a:off x="2777121" y="3791588"/>
              <a:ext cx="1452722" cy="174386"/>
            </a:xfrm>
            <a:custGeom>
              <a:avLst/>
              <a:gdLst>
                <a:gd name="T0" fmla="*/ 489 w 489"/>
                <a:gd name="T1" fmla="*/ 56 h 58"/>
                <a:gd name="T2" fmla="*/ 71 w 489"/>
                <a:gd name="T3" fmla="*/ 56 h 58"/>
                <a:gd name="T4" fmla="*/ 0 w 489"/>
                <a:gd name="T5" fmla="*/ 0 h 58"/>
              </a:gdLst>
              <a:ahLst/>
              <a:cxnLst>
                <a:cxn ang="0">
                  <a:pos x="T0" y="T1"/>
                </a:cxn>
                <a:cxn ang="0">
                  <a:pos x="T2" y="T3"/>
                </a:cxn>
                <a:cxn ang="0">
                  <a:pos x="T4" y="T5"/>
                </a:cxn>
              </a:cxnLst>
              <a:rect l="0" t="0" r="r" b="b"/>
              <a:pathLst>
                <a:path w="489" h="58">
                  <a:moveTo>
                    <a:pt x="489" y="56"/>
                  </a:moveTo>
                  <a:cubicBezTo>
                    <a:pt x="71" y="56"/>
                    <a:pt x="71" y="56"/>
                    <a:pt x="71" y="56"/>
                  </a:cubicBezTo>
                  <a:cubicBezTo>
                    <a:pt x="71" y="56"/>
                    <a:pt x="1" y="58"/>
                    <a:pt x="0" y="0"/>
                  </a:cubicBezTo>
                </a:path>
              </a:pathLst>
            </a:custGeom>
            <a:noFill/>
            <a:ln w="12700" cap="flat">
              <a:solidFill>
                <a:srgbClr val="82D9F7">
                  <a:lumMod val="20000"/>
                  <a:lumOff val="80000"/>
                </a:srgb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fontScale="475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4" name="Freeform 20"/>
            <p:cNvSpPr>
              <a:spLocks/>
            </p:cNvSpPr>
            <p:nvPr/>
          </p:nvSpPr>
          <p:spPr bwMode="auto">
            <a:xfrm>
              <a:off x="1915538" y="1359058"/>
              <a:ext cx="1024147" cy="487689"/>
            </a:xfrm>
            <a:custGeom>
              <a:avLst/>
              <a:gdLst>
                <a:gd name="T0" fmla="*/ 1 w 345"/>
                <a:gd name="T1" fmla="*/ 162 h 162"/>
                <a:gd name="T2" fmla="*/ 1 w 345"/>
                <a:gd name="T3" fmla="*/ 73 h 162"/>
                <a:gd name="T4" fmla="*/ 73 w 345"/>
                <a:gd name="T5" fmla="*/ 0 h 162"/>
                <a:gd name="T6" fmla="*/ 345 w 345"/>
                <a:gd name="T7" fmla="*/ 0 h 162"/>
              </a:gdLst>
              <a:ahLst/>
              <a:cxnLst>
                <a:cxn ang="0">
                  <a:pos x="T0" y="T1"/>
                </a:cxn>
                <a:cxn ang="0">
                  <a:pos x="T2" y="T3"/>
                </a:cxn>
                <a:cxn ang="0">
                  <a:pos x="T4" y="T5"/>
                </a:cxn>
                <a:cxn ang="0">
                  <a:pos x="T6" y="T7"/>
                </a:cxn>
              </a:cxnLst>
              <a:rect l="0" t="0" r="r" b="b"/>
              <a:pathLst>
                <a:path w="345" h="162">
                  <a:moveTo>
                    <a:pt x="1" y="162"/>
                  </a:moveTo>
                  <a:cubicBezTo>
                    <a:pt x="1" y="73"/>
                    <a:pt x="1" y="73"/>
                    <a:pt x="1" y="73"/>
                  </a:cubicBezTo>
                  <a:cubicBezTo>
                    <a:pt x="1" y="73"/>
                    <a:pt x="0" y="0"/>
                    <a:pt x="73" y="0"/>
                  </a:cubicBezTo>
                  <a:cubicBezTo>
                    <a:pt x="147" y="0"/>
                    <a:pt x="345" y="0"/>
                    <a:pt x="345" y="0"/>
                  </a:cubicBezTo>
                </a:path>
              </a:pathLst>
            </a:cu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5" name="Freeform 21"/>
            <p:cNvSpPr>
              <a:spLocks/>
            </p:cNvSpPr>
            <p:nvPr/>
          </p:nvSpPr>
          <p:spPr bwMode="auto">
            <a:xfrm>
              <a:off x="3468754" y="1359058"/>
              <a:ext cx="1016757" cy="487689"/>
            </a:xfrm>
            <a:custGeom>
              <a:avLst/>
              <a:gdLst>
                <a:gd name="T0" fmla="*/ 0 w 342"/>
                <a:gd name="T1" fmla="*/ 0 h 162"/>
                <a:gd name="T2" fmla="*/ 271 w 342"/>
                <a:gd name="T3" fmla="*/ 0 h 162"/>
                <a:gd name="T4" fmla="*/ 342 w 342"/>
                <a:gd name="T5" fmla="*/ 71 h 162"/>
                <a:gd name="T6" fmla="*/ 342 w 342"/>
                <a:gd name="T7" fmla="*/ 162 h 162"/>
              </a:gdLst>
              <a:ahLst/>
              <a:cxnLst>
                <a:cxn ang="0">
                  <a:pos x="T0" y="T1"/>
                </a:cxn>
                <a:cxn ang="0">
                  <a:pos x="T2" y="T3"/>
                </a:cxn>
                <a:cxn ang="0">
                  <a:pos x="T4" y="T5"/>
                </a:cxn>
                <a:cxn ang="0">
                  <a:pos x="T6" y="T7"/>
                </a:cxn>
              </a:cxnLst>
              <a:rect l="0" t="0" r="r" b="b"/>
              <a:pathLst>
                <a:path w="342" h="162">
                  <a:moveTo>
                    <a:pt x="0" y="0"/>
                  </a:moveTo>
                  <a:cubicBezTo>
                    <a:pt x="271" y="0"/>
                    <a:pt x="271" y="0"/>
                    <a:pt x="271" y="0"/>
                  </a:cubicBezTo>
                  <a:cubicBezTo>
                    <a:pt x="271" y="0"/>
                    <a:pt x="342" y="0"/>
                    <a:pt x="342" y="71"/>
                  </a:cubicBezTo>
                  <a:cubicBezTo>
                    <a:pt x="342" y="142"/>
                    <a:pt x="342" y="162"/>
                    <a:pt x="342" y="162"/>
                  </a:cubicBezTo>
                </a:path>
              </a:pathLst>
            </a:cu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6" name="Freeform 22"/>
            <p:cNvSpPr>
              <a:spLocks/>
            </p:cNvSpPr>
            <p:nvPr/>
          </p:nvSpPr>
          <p:spPr bwMode="auto">
            <a:xfrm>
              <a:off x="4485510" y="2634437"/>
              <a:ext cx="617739" cy="459611"/>
            </a:xfrm>
            <a:custGeom>
              <a:avLst/>
              <a:gdLst>
                <a:gd name="T0" fmla="*/ 0 w 208"/>
                <a:gd name="T1" fmla="*/ 0 h 153"/>
                <a:gd name="T2" fmla="*/ 0 w 208"/>
                <a:gd name="T3" fmla="*/ 78 h 153"/>
                <a:gd name="T4" fmla="*/ 72 w 208"/>
                <a:gd name="T5" fmla="*/ 153 h 153"/>
                <a:gd name="T6" fmla="*/ 208 w 208"/>
                <a:gd name="T7" fmla="*/ 153 h 153"/>
              </a:gdLst>
              <a:ahLst/>
              <a:cxnLst>
                <a:cxn ang="0">
                  <a:pos x="T0" y="T1"/>
                </a:cxn>
                <a:cxn ang="0">
                  <a:pos x="T2" y="T3"/>
                </a:cxn>
                <a:cxn ang="0">
                  <a:pos x="T4" y="T5"/>
                </a:cxn>
                <a:cxn ang="0">
                  <a:pos x="T6" y="T7"/>
                </a:cxn>
              </a:cxnLst>
              <a:rect l="0" t="0" r="r" b="b"/>
              <a:pathLst>
                <a:path w="208" h="153">
                  <a:moveTo>
                    <a:pt x="0" y="0"/>
                  </a:moveTo>
                  <a:cubicBezTo>
                    <a:pt x="0" y="78"/>
                    <a:pt x="0" y="78"/>
                    <a:pt x="0" y="78"/>
                  </a:cubicBezTo>
                  <a:cubicBezTo>
                    <a:pt x="0" y="78"/>
                    <a:pt x="1" y="153"/>
                    <a:pt x="72" y="153"/>
                  </a:cubicBezTo>
                  <a:cubicBezTo>
                    <a:pt x="143" y="153"/>
                    <a:pt x="208" y="153"/>
                    <a:pt x="208" y="153"/>
                  </a:cubicBezTo>
                </a:path>
              </a:pathLst>
            </a:custGeom>
            <a:noFill/>
            <a:ln w="12700" cap="flat">
              <a:solidFill>
                <a:srgbClr val="82D9F7">
                  <a:lumMod val="20000"/>
                  <a:lumOff val="80000"/>
                </a:srgb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7" name="Freeform 23"/>
            <p:cNvSpPr>
              <a:spLocks/>
            </p:cNvSpPr>
            <p:nvPr/>
          </p:nvSpPr>
          <p:spPr bwMode="auto">
            <a:xfrm>
              <a:off x="4758909" y="3361536"/>
              <a:ext cx="611828" cy="598528"/>
            </a:xfrm>
            <a:custGeom>
              <a:avLst/>
              <a:gdLst>
                <a:gd name="T0" fmla="*/ 0 w 206"/>
                <a:gd name="T1" fmla="*/ 199 h 199"/>
                <a:gd name="T2" fmla="*/ 125 w 206"/>
                <a:gd name="T3" fmla="*/ 199 h 199"/>
                <a:gd name="T4" fmla="*/ 206 w 206"/>
                <a:gd name="T5" fmla="*/ 127 h 199"/>
                <a:gd name="T6" fmla="*/ 206 w 206"/>
                <a:gd name="T7" fmla="*/ 0 h 199"/>
              </a:gdLst>
              <a:ahLst/>
              <a:cxnLst>
                <a:cxn ang="0">
                  <a:pos x="T0" y="T1"/>
                </a:cxn>
                <a:cxn ang="0">
                  <a:pos x="T2" y="T3"/>
                </a:cxn>
                <a:cxn ang="0">
                  <a:pos x="T4" y="T5"/>
                </a:cxn>
                <a:cxn ang="0">
                  <a:pos x="T6" y="T7"/>
                </a:cxn>
              </a:cxnLst>
              <a:rect l="0" t="0" r="r" b="b"/>
              <a:pathLst>
                <a:path w="206" h="199">
                  <a:moveTo>
                    <a:pt x="0" y="199"/>
                  </a:moveTo>
                  <a:cubicBezTo>
                    <a:pt x="125" y="199"/>
                    <a:pt x="125" y="199"/>
                    <a:pt x="125" y="199"/>
                  </a:cubicBezTo>
                  <a:cubicBezTo>
                    <a:pt x="125" y="199"/>
                    <a:pt x="206" y="198"/>
                    <a:pt x="206" y="127"/>
                  </a:cubicBezTo>
                  <a:cubicBezTo>
                    <a:pt x="205" y="55"/>
                    <a:pt x="206" y="0"/>
                    <a:pt x="206" y="0"/>
                  </a:cubicBezTo>
                </a:path>
              </a:pathLst>
            </a:custGeom>
            <a:noFill/>
            <a:ln w="12700" cap="flat">
              <a:solidFill>
                <a:srgbClr val="82D9F7">
                  <a:lumMod val="20000"/>
                  <a:lumOff val="80000"/>
                </a:srgb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8" name="Line 24"/>
            <p:cNvSpPr>
              <a:spLocks noChangeShapeType="1"/>
            </p:cNvSpPr>
            <p:nvPr/>
          </p:nvSpPr>
          <p:spPr bwMode="auto">
            <a:xfrm>
              <a:off x="2720960" y="3785677"/>
              <a:ext cx="0" cy="561684"/>
            </a:xfrm>
            <a:prstGeom prst="line">
              <a:avLst/>
            </a:pr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68555" tIns="34278" rIns="68555" bIns="34278" numCol="1" anchor="t" anchorCtr="0" compatLnSpc="1">
              <a:prstTxWarp prst="textNoShape">
                <a:avLst/>
              </a:prstTxWarp>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59" name="Freeform 25"/>
            <p:cNvSpPr>
              <a:spLocks/>
            </p:cNvSpPr>
            <p:nvPr/>
          </p:nvSpPr>
          <p:spPr bwMode="auto">
            <a:xfrm>
              <a:off x="5632316" y="3088136"/>
              <a:ext cx="1432032" cy="602961"/>
            </a:xfrm>
            <a:custGeom>
              <a:avLst/>
              <a:gdLst>
                <a:gd name="T0" fmla="*/ 0 w 482"/>
                <a:gd name="T1" fmla="*/ 0 h 201"/>
                <a:gd name="T2" fmla="*/ 408 w 482"/>
                <a:gd name="T3" fmla="*/ 0 h 201"/>
                <a:gd name="T4" fmla="*/ 481 w 482"/>
                <a:gd name="T5" fmla="*/ 73 h 201"/>
                <a:gd name="T6" fmla="*/ 481 w 482"/>
                <a:gd name="T7" fmla="*/ 201 h 201"/>
              </a:gdLst>
              <a:ahLst/>
              <a:cxnLst>
                <a:cxn ang="0">
                  <a:pos x="T0" y="T1"/>
                </a:cxn>
                <a:cxn ang="0">
                  <a:pos x="T2" y="T3"/>
                </a:cxn>
                <a:cxn ang="0">
                  <a:pos x="T4" y="T5"/>
                </a:cxn>
                <a:cxn ang="0">
                  <a:pos x="T6" y="T7"/>
                </a:cxn>
              </a:cxnLst>
              <a:rect l="0" t="0" r="r" b="b"/>
              <a:pathLst>
                <a:path w="482" h="201">
                  <a:moveTo>
                    <a:pt x="0" y="0"/>
                  </a:moveTo>
                  <a:cubicBezTo>
                    <a:pt x="408" y="0"/>
                    <a:pt x="408" y="0"/>
                    <a:pt x="408" y="0"/>
                  </a:cubicBezTo>
                  <a:cubicBezTo>
                    <a:pt x="408" y="0"/>
                    <a:pt x="480" y="1"/>
                    <a:pt x="481" y="73"/>
                  </a:cubicBezTo>
                  <a:cubicBezTo>
                    <a:pt x="482" y="144"/>
                    <a:pt x="481" y="201"/>
                    <a:pt x="481" y="201"/>
                  </a:cubicBezTo>
                </a:path>
              </a:pathLst>
            </a:custGeom>
            <a:noFill/>
            <a:ln w="12700" cap="flat">
              <a:solidFill>
                <a:srgbClr val="82D9F7">
                  <a:lumMod val="20000"/>
                  <a:lumOff val="80000"/>
                </a:srgb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60" name="Freeform 26"/>
            <p:cNvSpPr>
              <a:spLocks/>
            </p:cNvSpPr>
            <p:nvPr/>
          </p:nvSpPr>
          <p:spPr bwMode="auto">
            <a:xfrm>
              <a:off x="4571227" y="4217209"/>
              <a:ext cx="2493125" cy="607395"/>
            </a:xfrm>
            <a:custGeom>
              <a:avLst/>
              <a:gdLst>
                <a:gd name="T0" fmla="*/ 0 w 839"/>
                <a:gd name="T1" fmla="*/ 0 h 202"/>
                <a:gd name="T2" fmla="*/ 0 w 839"/>
                <a:gd name="T3" fmla="*/ 127 h 202"/>
                <a:gd name="T4" fmla="*/ 63 w 839"/>
                <a:gd name="T5" fmla="*/ 199 h 202"/>
                <a:gd name="T6" fmla="*/ 765 w 839"/>
                <a:gd name="T7" fmla="*/ 199 h 202"/>
                <a:gd name="T8" fmla="*/ 839 w 839"/>
                <a:gd name="T9" fmla="*/ 128 h 202"/>
                <a:gd name="T10" fmla="*/ 839 w 839"/>
                <a:gd name="T11" fmla="*/ 3 h 202"/>
              </a:gdLst>
              <a:ahLst/>
              <a:cxnLst>
                <a:cxn ang="0">
                  <a:pos x="T0" y="T1"/>
                </a:cxn>
                <a:cxn ang="0">
                  <a:pos x="T2" y="T3"/>
                </a:cxn>
                <a:cxn ang="0">
                  <a:pos x="T4" y="T5"/>
                </a:cxn>
                <a:cxn ang="0">
                  <a:pos x="T6" y="T7"/>
                </a:cxn>
                <a:cxn ang="0">
                  <a:pos x="T8" y="T9"/>
                </a:cxn>
                <a:cxn ang="0">
                  <a:pos x="T10" y="T11"/>
                </a:cxn>
              </a:cxnLst>
              <a:rect l="0" t="0" r="r" b="b"/>
              <a:pathLst>
                <a:path w="839" h="202">
                  <a:moveTo>
                    <a:pt x="0" y="0"/>
                  </a:moveTo>
                  <a:cubicBezTo>
                    <a:pt x="0" y="127"/>
                    <a:pt x="0" y="127"/>
                    <a:pt x="0" y="127"/>
                  </a:cubicBezTo>
                  <a:cubicBezTo>
                    <a:pt x="0" y="127"/>
                    <a:pt x="4" y="199"/>
                    <a:pt x="63" y="199"/>
                  </a:cubicBezTo>
                  <a:cubicBezTo>
                    <a:pt x="765" y="199"/>
                    <a:pt x="765" y="199"/>
                    <a:pt x="765" y="199"/>
                  </a:cubicBezTo>
                  <a:cubicBezTo>
                    <a:pt x="765" y="199"/>
                    <a:pt x="839" y="202"/>
                    <a:pt x="839" y="128"/>
                  </a:cubicBezTo>
                  <a:cubicBezTo>
                    <a:pt x="839" y="54"/>
                    <a:pt x="839" y="3"/>
                    <a:pt x="839" y="3"/>
                  </a:cubicBezTo>
                </a:path>
              </a:pathLst>
            </a:cu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61" name="Line 27"/>
            <p:cNvSpPr>
              <a:spLocks noChangeShapeType="1"/>
            </p:cNvSpPr>
            <p:nvPr/>
          </p:nvSpPr>
          <p:spPr bwMode="auto">
            <a:xfrm>
              <a:off x="4419004" y="4217210"/>
              <a:ext cx="0" cy="815954"/>
            </a:xfrm>
            <a:prstGeom prst="line">
              <a:avLst/>
            </a:pr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68555" tIns="34278" rIns="68555" bIns="34278" numCol="1" anchor="t" anchorCtr="0" compatLnSpc="1">
              <a:prstTxWarp prst="textNoShape">
                <a:avLst/>
              </a:prstTxWarp>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62" name="Freeform 28"/>
            <p:cNvSpPr>
              <a:spLocks/>
            </p:cNvSpPr>
            <p:nvPr/>
          </p:nvSpPr>
          <p:spPr bwMode="auto">
            <a:xfrm>
              <a:off x="5370738" y="2225073"/>
              <a:ext cx="1303460" cy="601484"/>
            </a:xfrm>
            <a:custGeom>
              <a:avLst/>
              <a:gdLst>
                <a:gd name="T0" fmla="*/ 0 w 439"/>
                <a:gd name="T1" fmla="*/ 200 h 200"/>
                <a:gd name="T2" fmla="*/ 0 w 439"/>
                <a:gd name="T3" fmla="*/ 73 h 200"/>
                <a:gd name="T4" fmla="*/ 71 w 439"/>
                <a:gd name="T5" fmla="*/ 0 h 200"/>
                <a:gd name="T6" fmla="*/ 439 w 439"/>
                <a:gd name="T7" fmla="*/ 0 h 200"/>
              </a:gdLst>
              <a:ahLst/>
              <a:cxnLst>
                <a:cxn ang="0">
                  <a:pos x="T0" y="T1"/>
                </a:cxn>
                <a:cxn ang="0">
                  <a:pos x="T2" y="T3"/>
                </a:cxn>
                <a:cxn ang="0">
                  <a:pos x="T4" y="T5"/>
                </a:cxn>
                <a:cxn ang="0">
                  <a:pos x="T6" y="T7"/>
                </a:cxn>
              </a:cxnLst>
              <a:rect l="0" t="0" r="r" b="b"/>
              <a:pathLst>
                <a:path w="439" h="200">
                  <a:moveTo>
                    <a:pt x="0" y="200"/>
                  </a:moveTo>
                  <a:cubicBezTo>
                    <a:pt x="0" y="73"/>
                    <a:pt x="0" y="73"/>
                    <a:pt x="0" y="73"/>
                  </a:cubicBezTo>
                  <a:cubicBezTo>
                    <a:pt x="0" y="73"/>
                    <a:pt x="5" y="0"/>
                    <a:pt x="71" y="0"/>
                  </a:cubicBezTo>
                  <a:cubicBezTo>
                    <a:pt x="137" y="0"/>
                    <a:pt x="439" y="0"/>
                    <a:pt x="439" y="0"/>
                  </a:cubicBezTo>
                </a:path>
              </a:pathLst>
            </a:cu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63" name="Freeform 29"/>
            <p:cNvSpPr>
              <a:spLocks/>
            </p:cNvSpPr>
            <p:nvPr/>
          </p:nvSpPr>
          <p:spPr bwMode="auto">
            <a:xfrm>
              <a:off x="6193899" y="2332955"/>
              <a:ext cx="605917" cy="1627108"/>
            </a:xfrm>
            <a:custGeom>
              <a:avLst/>
              <a:gdLst>
                <a:gd name="T0" fmla="*/ 204 w 204"/>
                <a:gd name="T1" fmla="*/ 541 h 541"/>
                <a:gd name="T2" fmla="*/ 73 w 204"/>
                <a:gd name="T3" fmla="*/ 541 h 541"/>
                <a:gd name="T4" fmla="*/ 2 w 204"/>
                <a:gd name="T5" fmla="*/ 468 h 541"/>
                <a:gd name="T6" fmla="*/ 2 w 204"/>
                <a:gd name="T7" fmla="*/ 72 h 541"/>
                <a:gd name="T8" fmla="*/ 74 w 204"/>
                <a:gd name="T9" fmla="*/ 0 h 541"/>
                <a:gd name="T10" fmla="*/ 166 w 204"/>
                <a:gd name="T11" fmla="*/ 0 h 541"/>
              </a:gdLst>
              <a:ahLst/>
              <a:cxnLst>
                <a:cxn ang="0">
                  <a:pos x="T0" y="T1"/>
                </a:cxn>
                <a:cxn ang="0">
                  <a:pos x="T2" y="T3"/>
                </a:cxn>
                <a:cxn ang="0">
                  <a:pos x="T4" y="T5"/>
                </a:cxn>
                <a:cxn ang="0">
                  <a:pos x="T6" y="T7"/>
                </a:cxn>
                <a:cxn ang="0">
                  <a:pos x="T8" y="T9"/>
                </a:cxn>
                <a:cxn ang="0">
                  <a:pos x="T10" y="T11"/>
                </a:cxn>
              </a:cxnLst>
              <a:rect l="0" t="0" r="r" b="b"/>
              <a:pathLst>
                <a:path w="204" h="541">
                  <a:moveTo>
                    <a:pt x="204" y="541"/>
                  </a:moveTo>
                  <a:cubicBezTo>
                    <a:pt x="73" y="541"/>
                    <a:pt x="73" y="541"/>
                    <a:pt x="73" y="541"/>
                  </a:cubicBezTo>
                  <a:cubicBezTo>
                    <a:pt x="73" y="541"/>
                    <a:pt x="2" y="541"/>
                    <a:pt x="2" y="468"/>
                  </a:cubicBezTo>
                  <a:cubicBezTo>
                    <a:pt x="2" y="395"/>
                    <a:pt x="2" y="72"/>
                    <a:pt x="2" y="72"/>
                  </a:cubicBezTo>
                  <a:cubicBezTo>
                    <a:pt x="2" y="72"/>
                    <a:pt x="0" y="0"/>
                    <a:pt x="74" y="0"/>
                  </a:cubicBezTo>
                  <a:cubicBezTo>
                    <a:pt x="148" y="0"/>
                    <a:pt x="166" y="0"/>
                    <a:pt x="166" y="0"/>
                  </a:cubicBezTo>
                </a:path>
              </a:pathLst>
            </a:custGeom>
            <a:noFill/>
            <a:ln w="12700" cap="flat">
              <a:solidFill>
                <a:srgbClr val="82D9F7">
                  <a:lumMod val="20000"/>
                  <a:lumOff val="80000"/>
                </a:srgb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68555" tIns="34278" rIns="68555" bIns="34278" numCol="1" anchor="t" anchorCtr="0" compatLnSpc="1">
              <a:prstTxWarp prst="textNoShape">
                <a:avLst/>
              </a:prstTxWarp>
              <a:normAutofit/>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sp>
          <p:nvSpPr>
            <p:cNvPr id="264" name="Line 30"/>
            <p:cNvSpPr>
              <a:spLocks noChangeShapeType="1"/>
            </p:cNvSpPr>
            <p:nvPr/>
          </p:nvSpPr>
          <p:spPr bwMode="auto">
            <a:xfrm>
              <a:off x="7328884" y="3960062"/>
              <a:ext cx="629123" cy="0"/>
            </a:xfrm>
            <a:prstGeom prst="line">
              <a:avLst/>
            </a:prstGeom>
            <a:noFill/>
            <a:ln w="12700" cap="flat">
              <a:solidFill>
                <a:srgbClr val="82D9F7">
                  <a:lumMod val="20000"/>
                  <a:lumOff val="8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68555" tIns="34278" rIns="68555" bIns="34278" numCol="1" anchor="t" anchorCtr="0" compatLnSpc="1">
              <a:prstTxWarp prst="textNoShape">
                <a:avLst/>
              </a:prstTxWarp>
              <a:normAutofit fontScale="25000" lnSpcReduction="20000"/>
            </a:bodyPr>
            <a:lstStyle/>
            <a:p>
              <a:pPr marL="0" marR="0" lvl="0" indent="0"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Franklin Gothic Book" panose="020B0503020102020204"/>
              </a:endParaRPr>
            </a:p>
          </p:txBody>
        </p:sp>
        <p:grpSp>
          <p:nvGrpSpPr>
            <p:cNvPr id="265" name="Group 264"/>
            <p:cNvGrpSpPr/>
            <p:nvPr/>
          </p:nvGrpSpPr>
          <p:grpSpPr>
            <a:xfrm>
              <a:off x="690656" y="4778161"/>
              <a:ext cx="747659" cy="747659"/>
              <a:chOff x="1174359" y="5227877"/>
              <a:chExt cx="996878" cy="996878"/>
            </a:xfrm>
          </p:grpSpPr>
          <p:sp>
            <p:nvSpPr>
              <p:cNvPr id="266" name="Rounded Rectangle 265"/>
              <p:cNvSpPr/>
              <p:nvPr/>
            </p:nvSpPr>
            <p:spPr>
              <a:xfrm rot="18900000">
                <a:off x="1174359" y="5227877"/>
                <a:ext cx="996878" cy="996878"/>
              </a:xfrm>
              <a:prstGeom prst="roundRect">
                <a:avLst/>
              </a:prstGeom>
              <a:solidFill>
                <a:srgbClr val="FFFFFF">
                  <a:lumMod val="75000"/>
                </a:srgbClr>
              </a:solidFill>
              <a:ln w="12700" cap="flat" cmpd="sng" algn="ctr">
                <a:noFill/>
                <a:prstDash val="solid"/>
                <a:miter lim="800000"/>
              </a:ln>
              <a:effectLst>
                <a:innerShdw blurRad="63500" dist="50800" dir="16200000">
                  <a:prstClr val="black">
                    <a:alpha val="50000"/>
                  </a:prstClr>
                </a:innerShdw>
              </a:effectLst>
            </p:spPr>
            <p:txBody>
              <a:bodyPr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67" name="Rounded Rectangle 266"/>
              <p:cNvSpPr/>
              <p:nvPr/>
            </p:nvSpPr>
            <p:spPr>
              <a:xfrm rot="18900000">
                <a:off x="1260866" y="5314383"/>
                <a:ext cx="823866" cy="823866"/>
              </a:xfrm>
              <a:prstGeom prst="roundRect">
                <a:avLst/>
              </a:prstGeom>
              <a:solidFill>
                <a:srgbClr val="FEFEFE"/>
              </a:solidFill>
              <a:ln w="12700" cap="flat" cmpd="sng" algn="ctr">
                <a:noFill/>
                <a:prstDash val="solid"/>
                <a:miter lim="800000"/>
              </a:ln>
              <a:effectLst>
                <a:outerShdw blurRad="50800" dist="38100" dir="2700000" algn="tl" rotWithShape="0">
                  <a:prstClr val="black">
                    <a:alpha val="40000"/>
                  </a:prstClr>
                </a:outerShdw>
              </a:effectLst>
            </p:spPr>
            <p:txBody>
              <a:bodyPr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grpSp>
          <p:nvGrpSpPr>
            <p:cNvPr id="268" name="Group 267"/>
            <p:cNvGrpSpPr/>
            <p:nvPr/>
          </p:nvGrpSpPr>
          <p:grpSpPr>
            <a:xfrm>
              <a:off x="2347133" y="4406266"/>
              <a:ext cx="747659" cy="747659"/>
              <a:chOff x="1174359" y="5227877"/>
              <a:chExt cx="996878" cy="996878"/>
            </a:xfrm>
          </p:grpSpPr>
          <p:sp>
            <p:nvSpPr>
              <p:cNvPr id="269" name="Rounded Rectangle 268"/>
              <p:cNvSpPr/>
              <p:nvPr/>
            </p:nvSpPr>
            <p:spPr>
              <a:xfrm rot="18900000">
                <a:off x="1174359" y="5227877"/>
                <a:ext cx="996878" cy="996878"/>
              </a:xfrm>
              <a:prstGeom prst="roundRect">
                <a:avLst/>
              </a:prstGeom>
              <a:solidFill>
                <a:srgbClr val="FFFFFF">
                  <a:lumMod val="75000"/>
                </a:srgbClr>
              </a:solidFill>
              <a:ln w="12700" cap="flat" cmpd="sng" algn="ctr">
                <a:noFill/>
                <a:prstDash val="solid"/>
                <a:miter lim="800000"/>
              </a:ln>
              <a:effectLst>
                <a:innerShdw blurRad="63500" dist="50800" dir="16200000">
                  <a:prstClr val="black">
                    <a:alpha val="50000"/>
                  </a:prstClr>
                </a:innerShdw>
              </a:effectLst>
            </p:spPr>
            <p:txBody>
              <a:bodyPr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70" name="Rounded Rectangle 269"/>
              <p:cNvSpPr/>
              <p:nvPr/>
            </p:nvSpPr>
            <p:spPr>
              <a:xfrm rot="18900000">
                <a:off x="1260866" y="5314383"/>
                <a:ext cx="823866" cy="823866"/>
              </a:xfrm>
              <a:prstGeom prst="roundRect">
                <a:avLst/>
              </a:prstGeom>
              <a:solidFill>
                <a:srgbClr val="FEFEFE"/>
              </a:solidFill>
              <a:ln w="12700" cap="flat" cmpd="sng" algn="ctr">
                <a:noFill/>
                <a:prstDash val="solid"/>
                <a:miter lim="800000"/>
              </a:ln>
              <a:effectLst>
                <a:outerShdw blurRad="50800" dist="38100" dir="2700000" algn="tl" rotWithShape="0">
                  <a:prstClr val="black">
                    <a:alpha val="40000"/>
                  </a:prstClr>
                </a:outerShdw>
              </a:effectLst>
            </p:spPr>
            <p:txBody>
              <a:bodyPr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grpSp>
          <p:nvGrpSpPr>
            <p:cNvPr id="271" name="Group 270"/>
            <p:cNvGrpSpPr/>
            <p:nvPr/>
          </p:nvGrpSpPr>
          <p:grpSpPr>
            <a:xfrm>
              <a:off x="4045176" y="5077516"/>
              <a:ext cx="747659" cy="747659"/>
              <a:chOff x="1174359" y="5227877"/>
              <a:chExt cx="996878" cy="996878"/>
            </a:xfrm>
          </p:grpSpPr>
          <p:sp>
            <p:nvSpPr>
              <p:cNvPr id="272" name="Rounded Rectangle 271"/>
              <p:cNvSpPr/>
              <p:nvPr/>
            </p:nvSpPr>
            <p:spPr>
              <a:xfrm rot="18900000">
                <a:off x="1174359" y="5227877"/>
                <a:ext cx="996878" cy="996878"/>
              </a:xfrm>
              <a:prstGeom prst="roundRect">
                <a:avLst/>
              </a:prstGeom>
              <a:solidFill>
                <a:srgbClr val="FFFFFF">
                  <a:lumMod val="75000"/>
                </a:srgbClr>
              </a:solidFill>
              <a:ln w="12700" cap="flat" cmpd="sng" algn="ctr">
                <a:noFill/>
                <a:prstDash val="solid"/>
                <a:miter lim="800000"/>
              </a:ln>
              <a:effectLst>
                <a:innerShdw blurRad="63500" dist="50800" dir="16200000">
                  <a:prstClr val="black">
                    <a:alpha val="50000"/>
                  </a:prstClr>
                </a:innerShdw>
              </a:effectLst>
            </p:spPr>
            <p:txBody>
              <a:bodyPr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73" name="Rounded Rectangle 272"/>
              <p:cNvSpPr/>
              <p:nvPr/>
            </p:nvSpPr>
            <p:spPr>
              <a:xfrm rot="18900000">
                <a:off x="1260866" y="5314383"/>
                <a:ext cx="823866" cy="823866"/>
              </a:xfrm>
              <a:prstGeom prst="roundRect">
                <a:avLst/>
              </a:prstGeom>
              <a:solidFill>
                <a:srgbClr val="FEFEFE"/>
              </a:solidFill>
              <a:ln w="12700" cap="flat" cmpd="sng" algn="ctr">
                <a:noFill/>
                <a:prstDash val="solid"/>
                <a:miter lim="800000"/>
              </a:ln>
              <a:effectLst>
                <a:outerShdw blurRad="50800" dist="38100" dir="2700000" algn="tl" rotWithShape="0">
                  <a:prstClr val="black">
                    <a:alpha val="40000"/>
                  </a:prstClr>
                </a:outerShdw>
              </a:effectLst>
            </p:spPr>
            <p:txBody>
              <a:bodyPr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grpSp>
          <p:nvGrpSpPr>
            <p:cNvPr id="274" name="Group 273"/>
            <p:cNvGrpSpPr/>
            <p:nvPr/>
          </p:nvGrpSpPr>
          <p:grpSpPr>
            <a:xfrm>
              <a:off x="7981784" y="3595515"/>
              <a:ext cx="747659" cy="747659"/>
              <a:chOff x="1174359" y="5227877"/>
              <a:chExt cx="996878" cy="996878"/>
            </a:xfrm>
          </p:grpSpPr>
          <p:sp>
            <p:nvSpPr>
              <p:cNvPr id="275" name="Rounded Rectangle 274"/>
              <p:cNvSpPr/>
              <p:nvPr/>
            </p:nvSpPr>
            <p:spPr>
              <a:xfrm rot="18900000">
                <a:off x="1174359" y="5227877"/>
                <a:ext cx="996878" cy="996878"/>
              </a:xfrm>
              <a:prstGeom prst="roundRect">
                <a:avLst/>
              </a:prstGeom>
              <a:solidFill>
                <a:srgbClr val="FFFFFF">
                  <a:lumMod val="75000"/>
                </a:srgbClr>
              </a:solidFill>
              <a:ln w="12700" cap="flat" cmpd="sng" algn="ctr">
                <a:noFill/>
                <a:prstDash val="solid"/>
                <a:miter lim="800000"/>
              </a:ln>
              <a:effectLst>
                <a:innerShdw blurRad="63500" dist="50800" dir="16200000">
                  <a:prstClr val="black">
                    <a:alpha val="50000"/>
                  </a:prstClr>
                </a:innerShdw>
              </a:effectLst>
            </p:spPr>
            <p:txBody>
              <a:bodyPr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276" name="Rounded Rectangle 275"/>
              <p:cNvSpPr/>
              <p:nvPr/>
            </p:nvSpPr>
            <p:spPr>
              <a:xfrm rot="18900000">
                <a:off x="1260866" y="5314383"/>
                <a:ext cx="823866" cy="823866"/>
              </a:xfrm>
              <a:prstGeom prst="roundRect">
                <a:avLst/>
              </a:prstGeom>
              <a:solidFill>
                <a:srgbClr val="FEFEFE"/>
              </a:solidFill>
              <a:ln w="12700" cap="flat" cmpd="sng" algn="ctr">
                <a:noFill/>
                <a:prstDash val="solid"/>
                <a:miter lim="800000"/>
              </a:ln>
              <a:effectLst>
                <a:outerShdw blurRad="50800" dist="38100" dir="2700000" algn="tl" rotWithShape="0">
                  <a:prstClr val="black">
                    <a:alpha val="40000"/>
                  </a:prstClr>
                </a:outerShdw>
              </a:effectLst>
            </p:spPr>
            <p:txBody>
              <a:bodyPr rtlCol="0" anchor="ctr">
                <a:normAutofit/>
              </a:bodyPr>
              <a:lstStyle/>
              <a:p>
                <a:pPr marL="0" marR="0" lvl="0" indent="0" algn="ctr" defTabSz="91408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sp>
          <p:nvSpPr>
            <p:cNvPr id="281" name="TextBox 280"/>
            <p:cNvSpPr txBox="1"/>
            <p:nvPr/>
          </p:nvSpPr>
          <p:spPr>
            <a:xfrm rot="16200000">
              <a:off x="6542795" y="4333132"/>
              <a:ext cx="710880" cy="300082"/>
            </a:xfrm>
            <a:prstGeom prst="rect">
              <a:avLst/>
            </a:prstGeom>
            <a:noFill/>
          </p:spPr>
          <p:txBody>
            <a:bodyPr wrap="square" lIns="91409" tIns="45705" rIns="91409" bIns="45705" rtlCol="0">
              <a:normAutofit/>
            </a:bodyPr>
            <a:lstStyle/>
            <a:p>
              <a:pPr algn="ctr" defTabSz="914080"/>
              <a:r>
                <a:rPr lang="en-US" sz="1300" dirty="0">
                  <a:solidFill>
                    <a:srgbClr val="82D9F7">
                      <a:lumMod val="40000"/>
                      <a:lumOff val="60000"/>
                    </a:srgbClr>
                  </a:solidFill>
                  <a:latin typeface="Franklin Gothic Book" panose="020B0503020102020204"/>
                </a:rPr>
                <a:t>Text</a:t>
              </a:r>
            </a:p>
          </p:txBody>
        </p:sp>
        <p:sp>
          <p:nvSpPr>
            <p:cNvPr id="282" name="TextBox 281"/>
            <p:cNvSpPr txBox="1"/>
            <p:nvPr/>
          </p:nvSpPr>
          <p:spPr>
            <a:xfrm>
              <a:off x="2385981" y="1658612"/>
              <a:ext cx="1594124" cy="646331"/>
            </a:xfrm>
            <a:prstGeom prst="rect">
              <a:avLst/>
            </a:prstGeom>
            <a:noFill/>
          </p:spPr>
          <p:txBody>
            <a:bodyPr wrap="square" lIns="91419" tIns="45709" rIns="91419" bIns="45709" rtlCol="0">
              <a:normAutofit fontScale="92500" lnSpcReduction="10000"/>
            </a:bodyPr>
            <a:lstStyle/>
            <a:p>
              <a:pPr algn="ctr" defTabSz="914080"/>
              <a:r>
                <a:rPr lang="en-US" sz="900" dirty="0">
                  <a:solidFill>
                    <a:srgbClr val="FEFEFE"/>
                  </a:solidFill>
                  <a:latin typeface="Franklin Gothic Book" panose="020B0503020102020204"/>
                </a:rPr>
                <a:t>The quick brown fox jumps over the lazy dog. </a:t>
              </a:r>
            </a:p>
            <a:p>
              <a:pPr algn="ctr" defTabSz="914080"/>
              <a:r>
                <a:rPr lang="en-US" sz="900" dirty="0">
                  <a:solidFill>
                    <a:srgbClr val="FEFEFE"/>
                  </a:solidFill>
                  <a:latin typeface="Franklin Gothic Book" panose="020B0503020102020204"/>
                </a:rPr>
                <a:t>The quick brown fox jumps over the lazy dog.</a:t>
              </a:r>
            </a:p>
          </p:txBody>
        </p:sp>
        <p:sp>
          <p:nvSpPr>
            <p:cNvPr id="284" name="TextBox 283"/>
            <p:cNvSpPr txBox="1"/>
            <p:nvPr/>
          </p:nvSpPr>
          <p:spPr>
            <a:xfrm>
              <a:off x="1212085" y="3799122"/>
              <a:ext cx="1197689" cy="577081"/>
            </a:xfrm>
            <a:prstGeom prst="rect">
              <a:avLst/>
            </a:prstGeom>
            <a:noFill/>
          </p:spPr>
          <p:txBody>
            <a:bodyPr wrap="square" lIns="91409" tIns="45705" rIns="91409" bIns="45705" rtlCol="0">
              <a:normAutofit fontScale="92500"/>
            </a:bodyPr>
            <a:lstStyle/>
            <a:p>
              <a:pPr algn="ctr" defTabSz="914080"/>
              <a:r>
                <a:rPr lang="en-US" sz="1000" dirty="0">
                  <a:solidFill>
                    <a:srgbClr val="FEFEFE"/>
                  </a:solidFill>
                  <a:latin typeface="Franklin Gothic Book" panose="020B0503020102020204"/>
                </a:rPr>
                <a:t>The quick brown fox jumps over the lazy dog. </a:t>
              </a:r>
            </a:p>
          </p:txBody>
        </p:sp>
        <p:pic>
          <p:nvPicPr>
            <p:cNvPr id="286" name="Picture 28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6664" y="2009038"/>
              <a:ext cx="530398" cy="438950"/>
            </a:xfrm>
            <a:prstGeom prst="rect">
              <a:avLst/>
            </a:prstGeom>
          </p:spPr>
        </p:pic>
        <p:pic>
          <p:nvPicPr>
            <p:cNvPr id="287" name="Picture 2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41363" y="2057651"/>
              <a:ext cx="516681" cy="420661"/>
            </a:xfrm>
            <a:prstGeom prst="rect">
              <a:avLst/>
            </a:prstGeom>
          </p:spPr>
        </p:pic>
        <p:pic>
          <p:nvPicPr>
            <p:cNvPr id="288" name="Picture 287"/>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03038" y="3353976"/>
              <a:ext cx="352075" cy="352075"/>
            </a:xfrm>
            <a:prstGeom prst="rect">
              <a:avLst/>
            </a:prstGeom>
          </p:spPr>
        </p:pic>
        <p:pic>
          <p:nvPicPr>
            <p:cNvPr id="289" name="Picture 28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02466" y="2017169"/>
              <a:ext cx="434378" cy="434378"/>
            </a:xfrm>
            <a:prstGeom prst="rect">
              <a:avLst/>
            </a:prstGeom>
          </p:spPr>
        </p:pic>
        <p:pic>
          <p:nvPicPr>
            <p:cNvPr id="290" name="Picture 28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25084" y="1213133"/>
              <a:ext cx="361220" cy="320068"/>
            </a:xfrm>
            <a:prstGeom prst="rect">
              <a:avLst/>
            </a:prstGeom>
          </p:spPr>
        </p:pic>
        <p:pic>
          <p:nvPicPr>
            <p:cNvPr id="291" name="Picture 29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22248" y="5152427"/>
              <a:ext cx="420661" cy="489247"/>
            </a:xfrm>
            <a:prstGeom prst="rect">
              <a:avLst/>
            </a:prstGeom>
          </p:spPr>
        </p:pic>
        <p:pic>
          <p:nvPicPr>
            <p:cNvPr id="292" name="Picture 29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8818" y="4856810"/>
              <a:ext cx="393226" cy="484674"/>
            </a:xfrm>
            <a:prstGeom prst="rect">
              <a:avLst/>
            </a:prstGeom>
          </p:spPr>
        </p:pic>
        <p:pic>
          <p:nvPicPr>
            <p:cNvPr id="293" name="Picture 29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12584" y="4497174"/>
              <a:ext cx="411516" cy="452667"/>
            </a:xfrm>
            <a:prstGeom prst="rect">
              <a:avLst/>
            </a:prstGeom>
          </p:spPr>
        </p:pic>
        <p:pic>
          <p:nvPicPr>
            <p:cNvPr id="294" name="Picture 29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54428" y="3687872"/>
              <a:ext cx="402371" cy="461812"/>
            </a:xfrm>
            <a:prstGeom prst="rect">
              <a:avLst/>
            </a:prstGeom>
          </p:spPr>
        </p:pic>
        <p:pic>
          <p:nvPicPr>
            <p:cNvPr id="295" name="Picture 29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85405" y="2926824"/>
              <a:ext cx="361220" cy="338357"/>
            </a:xfrm>
            <a:prstGeom prst="rect">
              <a:avLst/>
            </a:prstGeom>
          </p:spPr>
        </p:pic>
        <p:pic>
          <p:nvPicPr>
            <p:cNvPr id="296" name="Picture 29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68966" y="3799120"/>
              <a:ext cx="365792" cy="292634"/>
            </a:xfrm>
            <a:prstGeom prst="rect">
              <a:avLst/>
            </a:prstGeom>
          </p:spPr>
        </p:pic>
        <p:pic>
          <p:nvPicPr>
            <p:cNvPr id="297" name="Picture 29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345260" y="3812803"/>
              <a:ext cx="306350" cy="306350"/>
            </a:xfrm>
            <a:prstGeom prst="rect">
              <a:avLst/>
            </a:prstGeom>
          </p:spPr>
        </p:pic>
        <p:pic>
          <p:nvPicPr>
            <p:cNvPr id="298" name="Picture 29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0727" y="2965447"/>
              <a:ext cx="274344" cy="269771"/>
            </a:xfrm>
            <a:prstGeom prst="rect">
              <a:avLst/>
            </a:prstGeom>
          </p:spPr>
        </p:pic>
      </p:grpSp>
      <p:sp>
        <p:nvSpPr>
          <p:cNvPr id="53" name="TextBox 52"/>
          <p:cNvSpPr txBox="1"/>
          <p:nvPr/>
        </p:nvSpPr>
        <p:spPr>
          <a:xfrm>
            <a:off x="7031180" y="2912310"/>
            <a:ext cx="4687360" cy="286232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r" rtl="1"/>
            <a:r>
              <a:rPr lang="ar-SA" sz="2000" b="1" dirty="0">
                <a:solidFill>
                  <a:srgbClr val="9B3021"/>
                </a:solidFill>
                <a:latin typeface="KufiStandardGK" charset="-78"/>
                <a:ea typeface="KufiStandardGK" charset="-78"/>
                <a:cs typeface="KufiStandardGK" charset="-78"/>
              </a:rPr>
              <a:t>مفهوم شبكات التواصل الاجتماعي </a:t>
            </a:r>
            <a:r>
              <a:rPr lang="en-US" sz="2000" b="1" dirty="0">
                <a:solidFill>
                  <a:srgbClr val="9B3021"/>
                </a:solidFill>
                <a:latin typeface="KufiStandardGK" charset="-78"/>
                <a:ea typeface="KufiStandardGK" charset="-78"/>
                <a:cs typeface="KufiStandardGK" charset="-78"/>
              </a:rPr>
              <a:t>:</a:t>
            </a:r>
          </a:p>
          <a:p>
            <a:pPr algn="justLow" rtl="1"/>
            <a:r>
              <a:rPr lang="ar-SA" sz="2000" b="1" dirty="0">
                <a:latin typeface="KufiStandardGK" charset="-78"/>
                <a:ea typeface="KufiStandardGK" charset="-78"/>
                <a:cs typeface="KufiStandardGK" charset="-78"/>
              </a:rPr>
              <a:t>خدمات يتم إنشاؤها وبرمجتها من قبل شركات كبرى لجمع اكبر عدد من المستخدمين والأصدقاء ومشاركة الأنشطة والاهتمامات الفكرية, وتوفر هذه الخدمات ميزات مثل المحادثة الفورية والتراسل العام والخاص ومشاركة الوسائط المتعددة من صوت وصورة وفيديو والملفات. </a:t>
            </a:r>
          </a:p>
          <a:p>
            <a:pPr algn="r" rtl="1"/>
            <a:endParaRPr lang="ar-SA" sz="2000" b="1" dirty="0">
              <a:latin typeface="KufiStandardGK" charset="-78"/>
              <a:ea typeface="KufiStandardGK" charset="-78"/>
              <a:cs typeface="KufiStandardGK" charset="-78"/>
            </a:endParaRPr>
          </a:p>
          <a:p>
            <a:pPr marL="285750" indent="-285750" algn="r" rtl="1">
              <a:buFont typeface="Wingdings" charset="2"/>
              <a:buChar char="v"/>
            </a:pPr>
            <a:endParaRPr lang="ar-SA" sz="2000" b="1" dirty="0">
              <a:solidFill>
                <a:srgbClr val="0B0B0B"/>
              </a:solidFill>
              <a:latin typeface="KufiStandardGK" charset="-78"/>
              <a:ea typeface="KufiStandardGK" charset="-78"/>
              <a:cs typeface="KufiStandardGK" charset="-78"/>
            </a:endParaRPr>
          </a:p>
        </p:txBody>
      </p:sp>
    </p:spTree>
    <p:extLst>
      <p:ext uri="{BB962C8B-B14F-4D97-AF65-F5344CB8AC3E}">
        <p14:creationId xmlns:p14="http://schemas.microsoft.com/office/powerpoint/2010/main" val="26086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80160" rtl="1" eaLnBrk="1" latinLnBrk="0" hangingPunct="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الثاني : خصائص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1841836" y="3042019"/>
            <a:ext cx="6166366" cy="3139321"/>
          </a:xfrm>
          <a:prstGeom prst="rect">
            <a:avLst/>
          </a:prstGeom>
        </p:spPr>
        <p:txBody>
          <a:bodyPr wrap="square">
            <a:spAutoFit/>
          </a:bodyPr>
          <a:lstStyle/>
          <a:p>
            <a:pPr algn="r" rtl="1"/>
            <a:r>
              <a:rPr lang="ar-SA" sz="1800" b="1" dirty="0">
                <a:solidFill>
                  <a:srgbClr val="9B3021"/>
                </a:solidFill>
                <a:latin typeface="KufiStandardGK" charset="-78"/>
                <a:ea typeface="KufiStandardGK" charset="-78"/>
                <a:cs typeface="KufiStandardGK" charset="-78"/>
              </a:rPr>
              <a:t>خصائص شبكات التواصل الاجتماعي :</a:t>
            </a:r>
          </a:p>
          <a:p>
            <a:pPr marL="285750" indent="-285750" algn="justLow" rtl="1">
              <a:buFont typeface="Wingdings" charset="2"/>
              <a:buChar char="v"/>
            </a:pPr>
            <a:r>
              <a:rPr lang="ar-SA" sz="1800" b="1" dirty="0">
                <a:solidFill>
                  <a:srgbClr val="00B050"/>
                </a:solidFill>
                <a:latin typeface="KufiStandardGK" charset="-78"/>
                <a:ea typeface="KufiStandardGK" charset="-78"/>
                <a:cs typeface="KufiStandardGK" charset="-78"/>
              </a:rPr>
              <a:t>المستخدمون هم من يصنعون المحتوى: </a:t>
            </a:r>
            <a:r>
              <a:rPr lang="ar-SA" sz="1800" b="1" dirty="0">
                <a:solidFill>
                  <a:srgbClr val="0B0B0B"/>
                </a:solidFill>
                <a:latin typeface="KufiStandardGK" charset="-78"/>
                <a:ea typeface="KufiStandardGK" charset="-78"/>
                <a:cs typeface="KufiStandardGK" charset="-78"/>
              </a:rPr>
              <a:t>المحتوى في شبكات التواصل الاجتماعية مصنوع من قبل المستخدمين أنفسهم ، ليس من قبل المطورين او ملاك الشبكة الاجتماعية ، لا يستطيع صاحب الشبكة الاجتماعية ان يضيف المحتوى إلى الشبكة إلا بصفته مستخدم ، لذلك عندما يقوم أحدهم ببناء شبكة اجتماعية جديدة فإنها في البداية تكون فارغة من المحتوى، يجب عليه ان يجذب المستخدمين الذين سيشاركون في صناعة المحتوى داخل الموقع ، المطور عليه ان يقوم بتوفير الأدوات اللازمة والجو الملائم كي يحفز المستخدمين أن يساهموا في انشاء وبناء المحتوى داخل الشبكة.</a:t>
            </a:r>
          </a:p>
          <a:p>
            <a:pPr marL="285750" indent="-285750" algn="r" rtl="1">
              <a:buFont typeface="Wingdings" charset="2"/>
              <a:buChar char="v"/>
            </a:pPr>
            <a:endParaRPr lang="ar-SA" sz="1800" b="1" dirty="0">
              <a:solidFill>
                <a:srgbClr val="0B0B0B"/>
              </a:solidFill>
              <a:latin typeface="KufiStandardGK" charset="-78"/>
              <a:ea typeface="KufiStandardGK" charset="-78"/>
              <a:cs typeface="KufiStandardGK" charset="-78"/>
            </a:endParaRPr>
          </a:p>
        </p:txBody>
      </p:sp>
      <p:grpSp>
        <p:nvGrpSpPr>
          <p:cNvPr id="6" name="Group 5"/>
          <p:cNvGrpSpPr/>
          <p:nvPr/>
        </p:nvGrpSpPr>
        <p:grpSpPr>
          <a:xfrm>
            <a:off x="7416799" y="2084724"/>
            <a:ext cx="4561649" cy="4654728"/>
            <a:chOff x="3588915" y="0"/>
            <a:chExt cx="8603085" cy="6858000"/>
          </a:xfrm>
        </p:grpSpPr>
        <p:sp>
          <p:nvSpPr>
            <p:cNvPr id="1253" name="Freeform 1252"/>
            <p:cNvSpPr/>
            <p:nvPr/>
          </p:nvSpPr>
          <p:spPr>
            <a:xfrm>
              <a:off x="3588915" y="0"/>
              <a:ext cx="8603085" cy="6858000"/>
            </a:xfrm>
            <a:custGeom>
              <a:avLst/>
              <a:gdLst>
                <a:gd name="connsiteX0" fmla="*/ 916594 w 8603085"/>
                <a:gd name="connsiteY0" fmla="*/ 0 h 6858000"/>
                <a:gd name="connsiteX1" fmla="*/ 8603085 w 8603085"/>
                <a:gd name="connsiteY1" fmla="*/ 0 h 6858000"/>
                <a:gd name="connsiteX2" fmla="*/ 8603085 w 8603085"/>
                <a:gd name="connsiteY2" fmla="*/ 6858000 h 6858000"/>
                <a:gd name="connsiteX3" fmla="*/ 1694953 w 8603085"/>
                <a:gd name="connsiteY3" fmla="*/ 6858000 h 6858000"/>
                <a:gd name="connsiteX4" fmla="*/ 1550372 w 8603085"/>
                <a:gd name="connsiteY4" fmla="*/ 6720155 h 6858000"/>
                <a:gd name="connsiteX5" fmla="*/ 904013 w 8603085"/>
                <a:gd name="connsiteY5" fmla="*/ 5936761 h 6858000"/>
                <a:gd name="connsiteX6" fmla="*/ 892597 w 8603085"/>
                <a:gd name="connsiteY6" fmla="*/ 5918954 h 6858000"/>
                <a:gd name="connsiteX7" fmla="*/ 766329 w 8603085"/>
                <a:gd name="connsiteY7" fmla="*/ 5721995 h 6858000"/>
                <a:gd name="connsiteX8" fmla="*/ 0 w 8603085"/>
                <a:gd name="connsiteY8" fmla="*/ 2977226 h 6858000"/>
                <a:gd name="connsiteX9" fmla="*/ 766329 w 8603085"/>
                <a:gd name="connsiteY9" fmla="*/ 232457 h 6858000"/>
                <a:gd name="connsiteX10" fmla="*/ 892597 w 8603085"/>
                <a:gd name="connsiteY10" fmla="*/ 35498 h 6858000"/>
                <a:gd name="connsiteX11" fmla="*/ 904013 w 8603085"/>
                <a:gd name="connsiteY11" fmla="*/ 176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3085" h="6858000">
                  <a:moveTo>
                    <a:pt x="916594" y="0"/>
                  </a:moveTo>
                  <a:lnTo>
                    <a:pt x="8603085" y="0"/>
                  </a:lnTo>
                  <a:lnTo>
                    <a:pt x="8603085" y="6858000"/>
                  </a:lnTo>
                  <a:lnTo>
                    <a:pt x="1694953" y="6858000"/>
                  </a:lnTo>
                  <a:lnTo>
                    <a:pt x="1550372" y="6720155"/>
                  </a:lnTo>
                  <a:cubicBezTo>
                    <a:pt x="1310898" y="6480680"/>
                    <a:pt x="1094262" y="6218366"/>
                    <a:pt x="904013" y="5936761"/>
                  </a:cubicBezTo>
                  <a:lnTo>
                    <a:pt x="892597" y="5918954"/>
                  </a:lnTo>
                  <a:lnTo>
                    <a:pt x="766329" y="5721995"/>
                  </a:lnTo>
                  <a:cubicBezTo>
                    <a:pt x="280036" y="4921664"/>
                    <a:pt x="0" y="3982148"/>
                    <a:pt x="0" y="2977226"/>
                  </a:cubicBezTo>
                  <a:cubicBezTo>
                    <a:pt x="0" y="1972304"/>
                    <a:pt x="280036" y="1032788"/>
                    <a:pt x="766329" y="232457"/>
                  </a:cubicBezTo>
                  <a:lnTo>
                    <a:pt x="892597" y="35498"/>
                  </a:lnTo>
                  <a:lnTo>
                    <a:pt x="904013" y="17691"/>
                  </a:lnTo>
                  <a:close/>
                </a:path>
              </a:pathLst>
            </a:custGeom>
            <a:solidFill>
              <a:srgbClr val="E6F7FD">
                <a:alpha val="1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nvGrpSpPr>
            <p:cNvPr id="1254" name="Group 1253"/>
            <p:cNvGrpSpPr/>
            <p:nvPr/>
          </p:nvGrpSpPr>
          <p:grpSpPr>
            <a:xfrm>
              <a:off x="6791937" y="2168739"/>
              <a:ext cx="2308633" cy="2308633"/>
              <a:chOff x="321398" y="1815220"/>
              <a:chExt cx="2308633" cy="2308633"/>
            </a:xfrm>
          </p:grpSpPr>
          <p:sp>
            <p:nvSpPr>
              <p:cNvPr id="1255" name="Oval 1254"/>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56" name="Oval 1255"/>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57" name="Oval 1256"/>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grpSp>
        <p:sp>
          <p:nvSpPr>
            <p:cNvPr id="1258" name="Oval 1257"/>
            <p:cNvSpPr/>
            <p:nvPr/>
          </p:nvSpPr>
          <p:spPr>
            <a:xfrm>
              <a:off x="7231029" y="4764757"/>
              <a:ext cx="1197021" cy="1197021"/>
            </a:xfrm>
            <a:prstGeom prst="ellipse">
              <a:avLst/>
            </a:prstGeom>
            <a:solidFill>
              <a:srgbClr val="FFC000"/>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59" name="Oval 1258"/>
            <p:cNvSpPr/>
            <p:nvPr/>
          </p:nvSpPr>
          <p:spPr>
            <a:xfrm>
              <a:off x="6384591" y="341238"/>
              <a:ext cx="1088201" cy="1088201"/>
            </a:xfrm>
            <a:prstGeom prst="ellipse">
              <a:avLst/>
            </a:prstGeom>
            <a:solidFill>
              <a:srgbClr val="F36622"/>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0" name="Oval 1259"/>
            <p:cNvSpPr/>
            <p:nvPr/>
          </p:nvSpPr>
          <p:spPr>
            <a:xfrm>
              <a:off x="4414929" y="3543641"/>
              <a:ext cx="989274" cy="989274"/>
            </a:xfrm>
            <a:prstGeom prst="ellipse">
              <a:avLst/>
            </a:prstGeom>
            <a:solidFill>
              <a:srgbClr val="0770A2"/>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1" name="Oval 1260"/>
            <p:cNvSpPr/>
            <p:nvPr/>
          </p:nvSpPr>
          <p:spPr>
            <a:xfrm>
              <a:off x="9375829" y="701172"/>
              <a:ext cx="1197021" cy="1197021"/>
            </a:xfrm>
            <a:prstGeom prst="ellipse">
              <a:avLst/>
            </a:prstGeom>
            <a:solidFill>
              <a:srgbClr val="FFFFFF">
                <a:lumMod val="85000"/>
              </a:srgbClr>
            </a:solidFill>
            <a:ln w="38100" cap="flat" cmpd="sng" algn="ctr">
              <a:solidFill>
                <a:srgbClr val="FFFFFF">
                  <a:lumMod val="9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2" name="Oval 1261"/>
            <p:cNvSpPr/>
            <p:nvPr/>
          </p:nvSpPr>
          <p:spPr>
            <a:xfrm>
              <a:off x="10772182" y="2376156"/>
              <a:ext cx="899340" cy="899340"/>
            </a:xfrm>
            <a:prstGeom prst="ellipse">
              <a:avLst/>
            </a:prstGeom>
            <a:solidFill>
              <a:srgbClr val="AEC844">
                <a:lumMod val="50000"/>
              </a:srgbClr>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3" name="Oval 1262"/>
            <p:cNvSpPr/>
            <p:nvPr/>
          </p:nvSpPr>
          <p:spPr>
            <a:xfrm>
              <a:off x="9479776" y="3369133"/>
              <a:ext cx="1316723" cy="1316723"/>
            </a:xfrm>
            <a:prstGeom prst="ellipse">
              <a:avLst/>
            </a:prstGeom>
            <a:solidFill>
              <a:srgbClr val="FF3C4F"/>
            </a:solidFill>
            <a:ln w="38100" cap="flat" cmpd="sng" algn="ctr">
              <a:solidFill>
                <a:srgbClr val="82D9F7">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4" name="Oval 1263"/>
            <p:cNvSpPr/>
            <p:nvPr/>
          </p:nvSpPr>
          <p:spPr>
            <a:xfrm>
              <a:off x="5359704" y="1519630"/>
              <a:ext cx="1088201" cy="1088201"/>
            </a:xfrm>
            <a:prstGeom prst="ellipse">
              <a:avLst/>
            </a:prstGeom>
            <a:solidFill>
              <a:srgbClr val="AEC844"/>
            </a:solidFill>
            <a:ln w="381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5" name="Oval 1264"/>
            <p:cNvSpPr/>
            <p:nvPr/>
          </p:nvSpPr>
          <p:spPr>
            <a:xfrm>
              <a:off x="7930395" y="1241951"/>
              <a:ext cx="479782" cy="47978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6" name="Oval 1265"/>
            <p:cNvSpPr/>
            <p:nvPr/>
          </p:nvSpPr>
          <p:spPr>
            <a:xfrm>
              <a:off x="4973885" y="728972"/>
              <a:ext cx="479782" cy="47978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7" name="Oval 1266"/>
            <p:cNvSpPr/>
            <p:nvPr/>
          </p:nvSpPr>
          <p:spPr>
            <a:xfrm>
              <a:off x="5616121" y="3165368"/>
              <a:ext cx="753432" cy="75343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8" name="Oval 1267"/>
            <p:cNvSpPr/>
            <p:nvPr/>
          </p:nvSpPr>
          <p:spPr>
            <a:xfrm>
              <a:off x="8882216" y="4678678"/>
              <a:ext cx="597560" cy="597560"/>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69" name="Oval 1268"/>
            <p:cNvSpPr/>
            <p:nvPr/>
          </p:nvSpPr>
          <p:spPr>
            <a:xfrm>
              <a:off x="9786767" y="2376156"/>
              <a:ext cx="320809" cy="320809"/>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sp>
          <p:nvSpPr>
            <p:cNvPr id="1270" name="Freeform 1269"/>
            <p:cNvSpPr/>
            <p:nvPr/>
          </p:nvSpPr>
          <p:spPr>
            <a:xfrm>
              <a:off x="4481512" y="0"/>
              <a:ext cx="23997" cy="35498"/>
            </a:xfrm>
            <a:custGeom>
              <a:avLst/>
              <a:gdLst>
                <a:gd name="connsiteX0" fmla="*/ 0 w 23997"/>
                <a:gd name="connsiteY0" fmla="*/ 0 h 35498"/>
                <a:gd name="connsiteX1" fmla="*/ 23997 w 23997"/>
                <a:gd name="connsiteY1" fmla="*/ 0 h 35498"/>
                <a:gd name="connsiteX2" fmla="*/ 11416 w 23997"/>
                <a:gd name="connsiteY2" fmla="*/ 17691 h 35498"/>
                <a:gd name="connsiteX3" fmla="*/ 0 w 23997"/>
                <a:gd name="connsiteY3" fmla="*/ 35498 h 35498"/>
                <a:gd name="connsiteX4" fmla="*/ 0 w 23997"/>
                <a:gd name="connsiteY4" fmla="*/ 0 h 3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7" h="35498">
                  <a:moveTo>
                    <a:pt x="0" y="0"/>
                  </a:moveTo>
                  <a:lnTo>
                    <a:pt x="23997" y="0"/>
                  </a:lnTo>
                  <a:lnTo>
                    <a:pt x="11416" y="17691"/>
                  </a:lnTo>
                  <a:lnTo>
                    <a:pt x="0" y="35498"/>
                  </a:lnTo>
                  <a:lnTo>
                    <a:pt x="0" y="0"/>
                  </a:lnTo>
                  <a:close/>
                </a:path>
              </a:pathLst>
            </a:custGeom>
            <a:solidFill>
              <a:srgbClr val="E6F7FD">
                <a:alpha val="14902"/>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panose="020B0503020102020204"/>
                <a:ea typeface=""/>
                <a:cs typeface=""/>
              </a:endParaRPr>
            </a:p>
          </p:txBody>
        </p:sp>
        <p:pic>
          <p:nvPicPr>
            <p:cNvPr id="1271" name="Picture 12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47959" y="3563450"/>
              <a:ext cx="780356" cy="877492"/>
            </a:xfrm>
            <a:prstGeom prst="rect">
              <a:avLst/>
            </a:prstGeom>
          </p:spPr>
        </p:pic>
        <p:pic>
          <p:nvPicPr>
            <p:cNvPr id="1272" name="Picture 12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46754" y="3407128"/>
              <a:ext cx="292633" cy="286537"/>
            </a:xfrm>
            <a:prstGeom prst="rect">
              <a:avLst/>
            </a:prstGeom>
          </p:spPr>
        </p:pic>
        <p:pic>
          <p:nvPicPr>
            <p:cNvPr id="1273" name="Picture 1272"/>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4000" contrast="62000"/>
                      </a14:imgEffect>
                    </a14:imgLayer>
                  </a14:imgProps>
                </a:ext>
                <a:ext uri="{28A0092B-C50C-407E-A947-70E740481C1C}">
                  <a14:useLocalDpi xmlns:a14="http://schemas.microsoft.com/office/drawing/2010/main" val="0"/>
                </a:ext>
              </a:extLst>
            </a:blip>
            <a:stretch>
              <a:fillRect/>
            </a:stretch>
          </p:blipFill>
          <p:spPr>
            <a:xfrm>
              <a:off x="5571721" y="1662547"/>
              <a:ext cx="684271" cy="749834"/>
            </a:xfrm>
            <a:prstGeom prst="rect">
              <a:avLst/>
            </a:prstGeom>
          </p:spPr>
        </p:pic>
        <p:pic>
          <p:nvPicPr>
            <p:cNvPr id="1274" name="Picture 127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5263" y="2689016"/>
              <a:ext cx="1261981" cy="1268078"/>
            </a:xfrm>
            <a:prstGeom prst="rect">
              <a:avLst/>
            </a:prstGeom>
          </p:spPr>
        </p:pic>
        <p:pic>
          <p:nvPicPr>
            <p:cNvPr id="1275" name="Picture 1274"/>
            <p:cNvPicPr>
              <a:picLocks noChangeAspect="1"/>
            </p:cNvPicPr>
            <p:nvPr/>
          </p:nvPicPr>
          <p:blipFill>
            <a:blip r:embed="rId15" cstate="print">
              <a:duotone>
                <a:srgbClr val="E7E6E6">
                  <a:shade val="45000"/>
                  <a:satMod val="135000"/>
                </a:srgbClr>
                <a:prstClr val="white"/>
              </a:duotone>
              <a:extLst>
                <a:ext uri="{28A0092B-C50C-407E-A947-70E740481C1C}">
                  <a14:useLocalDpi xmlns:a14="http://schemas.microsoft.com/office/drawing/2010/main" val="0"/>
                </a:ext>
              </a:extLst>
            </a:blip>
            <a:stretch>
              <a:fillRect/>
            </a:stretch>
          </p:blipFill>
          <p:spPr>
            <a:xfrm>
              <a:off x="9834565" y="2443981"/>
              <a:ext cx="219475" cy="207282"/>
            </a:xfrm>
            <a:prstGeom prst="rect">
              <a:avLst/>
            </a:prstGeom>
          </p:spPr>
        </p:pic>
        <p:pic>
          <p:nvPicPr>
            <p:cNvPr id="1276" name="Picture 12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937820" y="2465748"/>
              <a:ext cx="568064" cy="658425"/>
            </a:xfrm>
            <a:prstGeom prst="rect">
              <a:avLst/>
            </a:prstGeom>
          </p:spPr>
        </p:pic>
        <p:pic>
          <p:nvPicPr>
            <p:cNvPr id="1277" name="Picture 1276"/>
            <p:cNvPicPr>
              <a:picLocks noChangeAspect="1"/>
            </p:cNvPicPr>
            <p:nvPr/>
          </p:nvPicPr>
          <p:blipFill>
            <a:blip r:embed="rId17"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8991600" y="4800600"/>
              <a:ext cx="438216" cy="364300"/>
            </a:xfrm>
            <a:prstGeom prst="rect">
              <a:avLst/>
            </a:prstGeom>
          </p:spPr>
        </p:pic>
        <p:pic>
          <p:nvPicPr>
            <p:cNvPr id="1278" name="Picture 1277"/>
            <p:cNvPicPr>
              <a:picLocks noChangeAspect="1"/>
            </p:cNvPicPr>
            <p:nvPr/>
          </p:nvPicPr>
          <p:blipFill>
            <a:blip r:embed="rId18" cstate="print">
              <a:duotone>
                <a:srgbClr val="0770A2">
                  <a:shade val="45000"/>
                  <a:satMod val="135000"/>
                </a:srgbClr>
                <a:prstClr val="white"/>
              </a:duotone>
              <a:extLst>
                <a:ext uri="{BEBA8EAE-BF5A-486C-A8C5-ECC9F3942E4B}">
                  <a14:imgProps xmlns:a14="http://schemas.microsoft.com/office/drawing/2010/main">
                    <a14:imgLayer r:embed="rId19">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6584289" y="446688"/>
              <a:ext cx="680416" cy="762066"/>
            </a:xfrm>
            <a:prstGeom prst="rect">
              <a:avLst/>
            </a:prstGeom>
          </p:spPr>
        </p:pic>
        <p:pic>
          <p:nvPicPr>
            <p:cNvPr id="1279" name="Picture 1278"/>
            <p:cNvPicPr>
              <a:picLocks noChangeAspect="1"/>
            </p:cNvPicPr>
            <p:nvPr/>
          </p:nvPicPr>
          <p:blipFill>
            <a:blip r:embed="rId20"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8023430" y="1338573"/>
              <a:ext cx="317019" cy="286537"/>
            </a:xfrm>
            <a:prstGeom prst="rect">
              <a:avLst/>
            </a:prstGeom>
          </p:spPr>
        </p:pic>
        <p:pic>
          <p:nvPicPr>
            <p:cNvPr id="1280" name="Picture 1279"/>
            <p:cNvPicPr>
              <a:picLocks noChangeAspect="1"/>
            </p:cNvPicPr>
            <p:nvPr/>
          </p:nvPicPr>
          <p:blipFill>
            <a:blip r:embed="rId18" cstate="print">
              <a:duotone>
                <a:srgbClr val="AEC844">
                  <a:shade val="45000"/>
                  <a:satMod val="135000"/>
                </a:srgbClr>
                <a:prstClr val="white"/>
              </a:duotone>
              <a:extLst>
                <a:ext uri="{BEBA8EAE-BF5A-486C-A8C5-ECC9F3942E4B}">
                  <a14:imgProps xmlns:a14="http://schemas.microsoft.com/office/drawing/2010/main">
                    <a14:imgLayer r:embed="rId19">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9631902" y="896973"/>
              <a:ext cx="680416" cy="762066"/>
            </a:xfrm>
            <a:prstGeom prst="rect">
              <a:avLst/>
            </a:prstGeom>
          </p:spPr>
        </p:pic>
        <p:pic>
          <p:nvPicPr>
            <p:cNvPr id="1281" name="Picture 1280"/>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val="0"/>
                </a:ext>
              </a:extLst>
            </a:blip>
            <a:stretch>
              <a:fillRect/>
            </a:stretch>
          </p:blipFill>
          <p:spPr>
            <a:xfrm>
              <a:off x="5066749" y="822546"/>
              <a:ext cx="292633" cy="292633"/>
            </a:xfrm>
            <a:prstGeom prst="rect">
              <a:avLst/>
            </a:prstGeom>
          </p:spPr>
        </p:pic>
        <p:pic>
          <p:nvPicPr>
            <p:cNvPr id="1282" name="Picture 1281"/>
            <p:cNvPicPr>
              <a:picLocks noChangeAspect="1"/>
            </p:cNvPicPr>
            <p:nvPr/>
          </p:nvPicPr>
          <p:blipFill>
            <a:blip r:embed="rId22" cstate="print">
              <a:duotone>
                <a:srgbClr val="0770A2">
                  <a:shade val="45000"/>
                  <a:satMod val="135000"/>
                </a:srgbClr>
                <a:prstClr val="white"/>
              </a:duotone>
              <a:extLst>
                <a:ext uri="{BEBA8EAE-BF5A-486C-A8C5-ECC9F3942E4B}">
                  <a14:imgProps xmlns:a14="http://schemas.microsoft.com/office/drawing/2010/main">
                    <a14:imgLayer r:embed="rId23">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7465388" y="4870819"/>
              <a:ext cx="739273" cy="856868"/>
            </a:xfrm>
            <a:prstGeom prst="rect">
              <a:avLst/>
            </a:prstGeom>
          </p:spPr>
        </p:pic>
        <p:pic>
          <p:nvPicPr>
            <p:cNvPr id="1283" name="Picture 128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595631" y="3691558"/>
              <a:ext cx="624761" cy="661367"/>
            </a:xfrm>
            <a:prstGeom prst="rect">
              <a:avLst/>
            </a:prstGeom>
          </p:spPr>
        </p:pic>
      </p:grpSp>
      <p:sp>
        <p:nvSpPr>
          <p:cNvPr id="1284"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等线" charset="-122"/>
              <a:cs typeface="Arial" panose="020B0604020202020204" pitchFamily="34" charset="0"/>
            </a:endParaRPr>
          </a:p>
        </p:txBody>
      </p:sp>
      <p:sp>
        <p:nvSpPr>
          <p:cNvPr id="1285" name="TextBox 1284"/>
          <p:cNvSpPr txBox="1"/>
          <p:nvPr/>
        </p:nvSpPr>
        <p:spPr>
          <a:xfrm>
            <a:off x="2586991" y="7073739"/>
            <a:ext cx="6334209" cy="2554545"/>
          </a:xfrm>
          <a:prstGeom prst="rect">
            <a:avLst/>
          </a:prstGeom>
          <a:noFill/>
        </p:spPr>
        <p:txBody>
          <a:bodyPr wrap="square" rtlCol="0">
            <a:spAutoFit/>
          </a:bodyPr>
          <a:lstStyle/>
          <a:p>
            <a:pPr algn="ctr" rtl="1"/>
            <a:endParaRPr lang="ar-SA" sz="2000" dirty="0"/>
          </a:p>
          <a:p>
            <a:pPr algn="ctr" rtl="1"/>
            <a:endParaRPr lang="ar-SA" sz="2000" dirty="0"/>
          </a:p>
          <a:p>
            <a:pPr algn="ctr" rtl="1"/>
            <a:endParaRPr lang="ar-SA" sz="2000" dirty="0"/>
          </a:p>
          <a:p>
            <a:pPr algn="ctr" rtl="1"/>
            <a:r>
              <a:rPr lang="ar-SA" sz="2400" dirty="0">
                <a:latin typeface="KufiStandardGK" charset="-78"/>
                <a:ea typeface="KufiStandardGK" charset="-78"/>
                <a:cs typeface="KufiStandardGK" charset="-78"/>
              </a:rPr>
              <a:t>“إن النجاح </a:t>
            </a:r>
            <a:r>
              <a:rPr lang="ar-SA" sz="2400" dirty="0" err="1">
                <a:latin typeface="KufiStandardGK" charset="-78"/>
                <a:ea typeface="KufiStandardGK" charset="-78"/>
                <a:cs typeface="KufiStandardGK" charset="-78"/>
              </a:rPr>
              <a:t>لايحتاج</a:t>
            </a:r>
            <a:r>
              <a:rPr lang="ar-SA" sz="2400" dirty="0">
                <a:latin typeface="KufiStandardGK" charset="-78"/>
                <a:ea typeface="KufiStandardGK" charset="-78"/>
                <a:cs typeface="KufiStandardGK" charset="-78"/>
              </a:rPr>
              <a:t> إلى أقدام بل إلى إقدام” </a:t>
            </a:r>
            <a:br>
              <a:rPr lang="ar-SA" sz="2400" dirty="0">
                <a:latin typeface="KufiStandardGK" charset="-78"/>
                <a:ea typeface="KufiStandardGK" charset="-78"/>
                <a:cs typeface="KufiStandardGK" charset="-78"/>
              </a:rPr>
            </a:br>
            <a:r>
              <a:rPr lang="ar-SA" sz="2800" dirty="0">
                <a:latin typeface="KufiStandardGK" charset="-78"/>
                <a:ea typeface="KufiStandardGK" charset="-78"/>
                <a:cs typeface="KufiStandardGK" charset="-78"/>
              </a:rPr>
              <a:t>عبدالله المغلوث </a:t>
            </a:r>
            <a:br>
              <a:rPr lang="ar-SA" sz="2400" dirty="0">
                <a:latin typeface="KufiStandardGK" charset="-78"/>
                <a:ea typeface="KufiStandardGK" charset="-78"/>
                <a:cs typeface="KufiStandardGK" charset="-78"/>
              </a:rPr>
            </a:br>
            <a:br>
              <a:rPr lang="ar-SA" sz="2400" dirty="0">
                <a:latin typeface="KufiStandardGK" charset="-78"/>
                <a:ea typeface="KufiStandardGK" charset="-78"/>
                <a:cs typeface="KufiStandardGK" charset="-78"/>
              </a:rPr>
            </a:br>
            <a:endParaRPr lang="ar-SA" sz="2400" dirty="0">
              <a:latin typeface="KufiStandardGK" charset="-78"/>
              <a:ea typeface="KufiStandardGK" charset="-78"/>
              <a:cs typeface="KufiStandardGK" charset="-78"/>
            </a:endParaRPr>
          </a:p>
        </p:txBody>
      </p:sp>
    </p:spTree>
    <p:extLst>
      <p:ext uri="{BB962C8B-B14F-4D97-AF65-F5344CB8AC3E}">
        <p14:creationId xmlns:p14="http://schemas.microsoft.com/office/powerpoint/2010/main" val="180544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الثاني : خصائص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1925855" y="2770978"/>
            <a:ext cx="6166366" cy="3139321"/>
          </a:xfrm>
          <a:prstGeom prst="rect">
            <a:avLst/>
          </a:prstGeom>
        </p:spPr>
        <p:txBody>
          <a:bodyPr wrap="square">
            <a:spAutoFit/>
          </a:bodyPr>
          <a:lstStyle/>
          <a:p>
            <a:pPr algn="r" rtl="1"/>
            <a:r>
              <a:rPr lang="ar-SA" sz="1800" b="1" dirty="0">
                <a:solidFill>
                  <a:srgbClr val="9B3021"/>
                </a:solidFill>
                <a:latin typeface="KufiStandardGK" charset="-78"/>
                <a:ea typeface="KufiStandardGK" charset="-78"/>
                <a:cs typeface="KufiStandardGK" charset="-78"/>
              </a:rPr>
              <a:t>خصائص شبكات التواصل الاجتماعي :</a:t>
            </a:r>
          </a:p>
          <a:p>
            <a:pPr marL="285750" indent="-285750" algn="r" rtl="1">
              <a:buFont typeface="Wingdings" charset="2"/>
              <a:buChar char="v"/>
            </a:pPr>
            <a:endParaRPr lang="ar-SA" sz="1800" b="1" dirty="0">
              <a:solidFill>
                <a:srgbClr val="0B0B0B"/>
              </a:solidFill>
              <a:latin typeface="KufiStandardGK" charset="-78"/>
              <a:ea typeface="KufiStandardGK" charset="-78"/>
              <a:cs typeface="KufiStandardGK" charset="-78"/>
            </a:endParaRPr>
          </a:p>
          <a:p>
            <a:pPr marL="285750" indent="-285750" algn="justLow" rtl="1">
              <a:buFont typeface="Wingdings" charset="2"/>
              <a:buChar char="v"/>
            </a:pPr>
            <a:r>
              <a:rPr lang="ar-SA" sz="1800" b="1" dirty="0">
                <a:solidFill>
                  <a:srgbClr val="00B050"/>
                </a:solidFill>
                <a:latin typeface="KufiStandardGK" charset="-78"/>
                <a:ea typeface="KufiStandardGK" charset="-78"/>
                <a:cs typeface="KufiStandardGK" charset="-78"/>
              </a:rPr>
              <a:t> الصفحات الشخصية </a:t>
            </a:r>
            <a:r>
              <a:rPr lang="ar-SA" sz="1800" b="1" dirty="0" err="1">
                <a:solidFill>
                  <a:srgbClr val="00B050"/>
                </a:solidFill>
                <a:latin typeface="KufiStandardGK" charset="-78"/>
                <a:ea typeface="KufiStandardGK" charset="-78"/>
                <a:cs typeface="KufiStandardGK" charset="-78"/>
              </a:rPr>
              <a:t>Profiles</a:t>
            </a:r>
            <a:r>
              <a:rPr lang="ar-SA" sz="1800" b="1" dirty="0">
                <a:solidFill>
                  <a:srgbClr val="00B050"/>
                </a:solidFill>
                <a:latin typeface="KufiStandardGK" charset="-78"/>
                <a:ea typeface="KufiStandardGK" charset="-78"/>
                <a:cs typeface="KufiStandardGK" charset="-78"/>
              </a:rPr>
              <a:t>: </a:t>
            </a:r>
            <a:r>
              <a:rPr lang="ar-SA" sz="1800" b="1" dirty="0">
                <a:solidFill>
                  <a:srgbClr val="0B0B0B"/>
                </a:solidFill>
                <a:latin typeface="KufiStandardGK" charset="-78"/>
                <a:ea typeface="KufiStandardGK" charset="-78"/>
                <a:cs typeface="KufiStandardGK" charset="-78"/>
              </a:rPr>
              <a:t>البروفايل (</a:t>
            </a:r>
            <a:r>
              <a:rPr lang="ar-SA" sz="1800" b="1" dirty="0" err="1">
                <a:solidFill>
                  <a:srgbClr val="0B0B0B"/>
                </a:solidFill>
                <a:latin typeface="KufiStandardGK" charset="-78"/>
                <a:ea typeface="KufiStandardGK" charset="-78"/>
                <a:cs typeface="KufiStandardGK" charset="-78"/>
              </a:rPr>
              <a:t>Profile</a:t>
            </a:r>
            <a:r>
              <a:rPr lang="ar-SA" sz="1800" b="1" dirty="0">
                <a:solidFill>
                  <a:srgbClr val="0B0B0B"/>
                </a:solidFill>
                <a:latin typeface="KufiStandardGK" charset="-78"/>
                <a:ea typeface="KufiStandardGK" charset="-78"/>
                <a:cs typeface="KufiStandardGK" charset="-78"/>
              </a:rPr>
              <a:t>) هي الصفحة التي تمثل الفرد او المؤسسة داخل الشبكة الاجتماعية ، فكل مستخدم يجب ان يكون له صفحة شخصية تمثله ، هذه الصفحة الشخصية سيتم الاعتماد عليها عند انشاء المحتوى وبناء العلاقات داخل الشبكة، النظام الذي يدير شبكة التواصل الاجتماعية لا يعرف من هو الشخص الذي يجلس خلف شاشة الحاسوب ولا يتعامل معه ، انما يتعامل مع الصفحة الشخصية ، فهذه الصفحة هي الوسيطة بين الشبكة وبين المستخدم، فالمستخدم يمكنه ان يقوم بالكتابة والتفاعل مع الآخرين والتواصل معهم عبر هذا الـ(بروفايل).</a:t>
            </a:r>
          </a:p>
        </p:txBody>
      </p:sp>
      <p:grpSp>
        <p:nvGrpSpPr>
          <p:cNvPr id="6" name="Group 5"/>
          <p:cNvGrpSpPr/>
          <p:nvPr/>
        </p:nvGrpSpPr>
        <p:grpSpPr>
          <a:xfrm>
            <a:off x="7416799" y="2084724"/>
            <a:ext cx="4561649" cy="4654728"/>
            <a:chOff x="3588915" y="0"/>
            <a:chExt cx="8603085" cy="6858000"/>
          </a:xfrm>
        </p:grpSpPr>
        <p:sp>
          <p:nvSpPr>
            <p:cNvPr id="1253" name="Freeform 1252"/>
            <p:cNvSpPr/>
            <p:nvPr/>
          </p:nvSpPr>
          <p:spPr>
            <a:xfrm>
              <a:off x="3588915" y="0"/>
              <a:ext cx="8603085" cy="6858000"/>
            </a:xfrm>
            <a:custGeom>
              <a:avLst/>
              <a:gdLst>
                <a:gd name="connsiteX0" fmla="*/ 916594 w 8603085"/>
                <a:gd name="connsiteY0" fmla="*/ 0 h 6858000"/>
                <a:gd name="connsiteX1" fmla="*/ 8603085 w 8603085"/>
                <a:gd name="connsiteY1" fmla="*/ 0 h 6858000"/>
                <a:gd name="connsiteX2" fmla="*/ 8603085 w 8603085"/>
                <a:gd name="connsiteY2" fmla="*/ 6858000 h 6858000"/>
                <a:gd name="connsiteX3" fmla="*/ 1694953 w 8603085"/>
                <a:gd name="connsiteY3" fmla="*/ 6858000 h 6858000"/>
                <a:gd name="connsiteX4" fmla="*/ 1550372 w 8603085"/>
                <a:gd name="connsiteY4" fmla="*/ 6720155 h 6858000"/>
                <a:gd name="connsiteX5" fmla="*/ 904013 w 8603085"/>
                <a:gd name="connsiteY5" fmla="*/ 5936761 h 6858000"/>
                <a:gd name="connsiteX6" fmla="*/ 892597 w 8603085"/>
                <a:gd name="connsiteY6" fmla="*/ 5918954 h 6858000"/>
                <a:gd name="connsiteX7" fmla="*/ 766329 w 8603085"/>
                <a:gd name="connsiteY7" fmla="*/ 5721995 h 6858000"/>
                <a:gd name="connsiteX8" fmla="*/ 0 w 8603085"/>
                <a:gd name="connsiteY8" fmla="*/ 2977226 h 6858000"/>
                <a:gd name="connsiteX9" fmla="*/ 766329 w 8603085"/>
                <a:gd name="connsiteY9" fmla="*/ 232457 h 6858000"/>
                <a:gd name="connsiteX10" fmla="*/ 892597 w 8603085"/>
                <a:gd name="connsiteY10" fmla="*/ 35498 h 6858000"/>
                <a:gd name="connsiteX11" fmla="*/ 904013 w 8603085"/>
                <a:gd name="connsiteY11" fmla="*/ 176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3085" h="6858000">
                  <a:moveTo>
                    <a:pt x="916594" y="0"/>
                  </a:moveTo>
                  <a:lnTo>
                    <a:pt x="8603085" y="0"/>
                  </a:lnTo>
                  <a:lnTo>
                    <a:pt x="8603085" y="6858000"/>
                  </a:lnTo>
                  <a:lnTo>
                    <a:pt x="1694953" y="6858000"/>
                  </a:lnTo>
                  <a:lnTo>
                    <a:pt x="1550372" y="6720155"/>
                  </a:lnTo>
                  <a:cubicBezTo>
                    <a:pt x="1310898" y="6480680"/>
                    <a:pt x="1094262" y="6218366"/>
                    <a:pt x="904013" y="5936761"/>
                  </a:cubicBezTo>
                  <a:lnTo>
                    <a:pt x="892597" y="5918954"/>
                  </a:lnTo>
                  <a:lnTo>
                    <a:pt x="766329" y="5721995"/>
                  </a:lnTo>
                  <a:cubicBezTo>
                    <a:pt x="280036" y="4921664"/>
                    <a:pt x="0" y="3982148"/>
                    <a:pt x="0" y="2977226"/>
                  </a:cubicBezTo>
                  <a:cubicBezTo>
                    <a:pt x="0" y="1972304"/>
                    <a:pt x="280036" y="1032788"/>
                    <a:pt x="766329" y="232457"/>
                  </a:cubicBezTo>
                  <a:lnTo>
                    <a:pt x="892597" y="35498"/>
                  </a:lnTo>
                  <a:lnTo>
                    <a:pt x="904013" y="17691"/>
                  </a:lnTo>
                  <a:close/>
                </a:path>
              </a:pathLst>
            </a:cu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nvGrpSpPr>
            <p:cNvPr id="1254" name="Group 1253"/>
            <p:cNvGrpSpPr/>
            <p:nvPr/>
          </p:nvGrpSpPr>
          <p:grpSpPr>
            <a:xfrm>
              <a:off x="6791937" y="2168739"/>
              <a:ext cx="2308633" cy="2308633"/>
              <a:chOff x="321398" y="1815220"/>
              <a:chExt cx="2308633" cy="2308633"/>
            </a:xfrm>
          </p:grpSpPr>
          <p:sp>
            <p:nvSpPr>
              <p:cNvPr id="1255" name="Oval 1254"/>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56" name="Oval 1255"/>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57" name="Oval 1256"/>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sp>
          <p:nvSpPr>
            <p:cNvPr id="1258" name="Oval 1257"/>
            <p:cNvSpPr/>
            <p:nvPr/>
          </p:nvSpPr>
          <p:spPr>
            <a:xfrm>
              <a:off x="7231029" y="4764757"/>
              <a:ext cx="1197021" cy="1197021"/>
            </a:xfrm>
            <a:prstGeom prst="ellipse">
              <a:avLst/>
            </a:prstGeom>
            <a:solidFill>
              <a:srgbClr val="FFC000"/>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59" name="Oval 1258"/>
            <p:cNvSpPr/>
            <p:nvPr/>
          </p:nvSpPr>
          <p:spPr>
            <a:xfrm>
              <a:off x="6384591" y="341238"/>
              <a:ext cx="1088201" cy="1088201"/>
            </a:xfrm>
            <a:prstGeom prst="ellipse">
              <a:avLst/>
            </a:prstGeom>
            <a:solidFill>
              <a:srgbClr val="F36622"/>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0" name="Oval 1259"/>
            <p:cNvSpPr/>
            <p:nvPr/>
          </p:nvSpPr>
          <p:spPr>
            <a:xfrm>
              <a:off x="4414929" y="3543641"/>
              <a:ext cx="989274" cy="989274"/>
            </a:xfrm>
            <a:prstGeom prst="ellipse">
              <a:avLst/>
            </a:prstGeom>
            <a:solidFill>
              <a:srgbClr val="0770A2"/>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1" name="Oval 1260"/>
            <p:cNvSpPr/>
            <p:nvPr/>
          </p:nvSpPr>
          <p:spPr>
            <a:xfrm>
              <a:off x="9375829" y="701172"/>
              <a:ext cx="1197021" cy="1197021"/>
            </a:xfrm>
            <a:prstGeom prst="ellipse">
              <a:avLst/>
            </a:prstGeom>
            <a:solidFill>
              <a:srgbClr val="FFFFFF">
                <a:lumMod val="85000"/>
              </a:srgbClr>
            </a:solidFill>
            <a:ln w="38100" cap="flat" cmpd="sng" algn="ctr">
              <a:solidFill>
                <a:srgbClr val="FFFFFF">
                  <a:lumMod val="95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2" name="Oval 1261"/>
            <p:cNvSpPr/>
            <p:nvPr/>
          </p:nvSpPr>
          <p:spPr>
            <a:xfrm>
              <a:off x="10772182" y="2376156"/>
              <a:ext cx="899340" cy="899340"/>
            </a:xfrm>
            <a:prstGeom prst="ellipse">
              <a:avLst/>
            </a:prstGeom>
            <a:solidFill>
              <a:srgbClr val="AEC844">
                <a:lumMod val="50000"/>
              </a:srgbClr>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3" name="Oval 1262"/>
            <p:cNvSpPr/>
            <p:nvPr/>
          </p:nvSpPr>
          <p:spPr>
            <a:xfrm>
              <a:off x="9479776" y="3369133"/>
              <a:ext cx="1316723" cy="1316723"/>
            </a:xfrm>
            <a:prstGeom prst="ellipse">
              <a:avLst/>
            </a:prstGeom>
            <a:solidFill>
              <a:srgbClr val="FF3C4F"/>
            </a:solidFill>
            <a:ln w="381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4" name="Oval 1263"/>
            <p:cNvSpPr/>
            <p:nvPr/>
          </p:nvSpPr>
          <p:spPr>
            <a:xfrm>
              <a:off x="5359704" y="1519630"/>
              <a:ext cx="1088201" cy="1088201"/>
            </a:xfrm>
            <a:prstGeom prst="ellipse">
              <a:avLst/>
            </a:prstGeom>
            <a:solidFill>
              <a:srgbClr val="AEC844"/>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5" name="Oval 1264"/>
            <p:cNvSpPr/>
            <p:nvPr/>
          </p:nvSpPr>
          <p:spPr>
            <a:xfrm>
              <a:off x="7930395" y="1241951"/>
              <a:ext cx="479782" cy="47978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6" name="Oval 1265"/>
            <p:cNvSpPr/>
            <p:nvPr/>
          </p:nvSpPr>
          <p:spPr>
            <a:xfrm>
              <a:off x="4973885" y="728972"/>
              <a:ext cx="479782" cy="47978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7" name="Oval 1266"/>
            <p:cNvSpPr/>
            <p:nvPr/>
          </p:nvSpPr>
          <p:spPr>
            <a:xfrm>
              <a:off x="5616121" y="3165368"/>
              <a:ext cx="753432" cy="75343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8" name="Oval 1267"/>
            <p:cNvSpPr/>
            <p:nvPr/>
          </p:nvSpPr>
          <p:spPr>
            <a:xfrm>
              <a:off x="8882216" y="4678678"/>
              <a:ext cx="597560" cy="597560"/>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9" name="Oval 1268"/>
            <p:cNvSpPr/>
            <p:nvPr/>
          </p:nvSpPr>
          <p:spPr>
            <a:xfrm>
              <a:off x="9786767" y="2376156"/>
              <a:ext cx="320809" cy="320809"/>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70" name="Freeform 1269"/>
            <p:cNvSpPr/>
            <p:nvPr/>
          </p:nvSpPr>
          <p:spPr>
            <a:xfrm>
              <a:off x="4481512" y="0"/>
              <a:ext cx="23997" cy="35498"/>
            </a:xfrm>
            <a:custGeom>
              <a:avLst/>
              <a:gdLst>
                <a:gd name="connsiteX0" fmla="*/ 0 w 23997"/>
                <a:gd name="connsiteY0" fmla="*/ 0 h 35498"/>
                <a:gd name="connsiteX1" fmla="*/ 23997 w 23997"/>
                <a:gd name="connsiteY1" fmla="*/ 0 h 35498"/>
                <a:gd name="connsiteX2" fmla="*/ 11416 w 23997"/>
                <a:gd name="connsiteY2" fmla="*/ 17691 h 35498"/>
                <a:gd name="connsiteX3" fmla="*/ 0 w 23997"/>
                <a:gd name="connsiteY3" fmla="*/ 35498 h 35498"/>
                <a:gd name="connsiteX4" fmla="*/ 0 w 23997"/>
                <a:gd name="connsiteY4" fmla="*/ 0 h 3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7" h="35498">
                  <a:moveTo>
                    <a:pt x="0" y="0"/>
                  </a:moveTo>
                  <a:lnTo>
                    <a:pt x="23997" y="0"/>
                  </a:lnTo>
                  <a:lnTo>
                    <a:pt x="11416" y="17691"/>
                  </a:lnTo>
                  <a:lnTo>
                    <a:pt x="0" y="35498"/>
                  </a:lnTo>
                  <a:lnTo>
                    <a:pt x="0" y="0"/>
                  </a:lnTo>
                  <a:close/>
                </a:path>
              </a:pathLst>
            </a:cu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pic>
          <p:nvPicPr>
            <p:cNvPr id="1271" name="Picture 12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47959" y="3563450"/>
              <a:ext cx="780356" cy="877492"/>
            </a:xfrm>
            <a:prstGeom prst="rect">
              <a:avLst/>
            </a:prstGeom>
          </p:spPr>
        </p:pic>
        <p:pic>
          <p:nvPicPr>
            <p:cNvPr id="1272" name="Picture 12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46754" y="3407128"/>
              <a:ext cx="292633" cy="286537"/>
            </a:xfrm>
            <a:prstGeom prst="rect">
              <a:avLst/>
            </a:prstGeom>
          </p:spPr>
        </p:pic>
        <p:pic>
          <p:nvPicPr>
            <p:cNvPr id="1273" name="Picture 1272"/>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4000" contrast="62000"/>
                      </a14:imgEffect>
                    </a14:imgLayer>
                  </a14:imgProps>
                </a:ext>
                <a:ext uri="{28A0092B-C50C-407E-A947-70E740481C1C}">
                  <a14:useLocalDpi xmlns:a14="http://schemas.microsoft.com/office/drawing/2010/main" val="0"/>
                </a:ext>
              </a:extLst>
            </a:blip>
            <a:stretch>
              <a:fillRect/>
            </a:stretch>
          </p:blipFill>
          <p:spPr>
            <a:xfrm>
              <a:off x="5571721" y="1662547"/>
              <a:ext cx="684271" cy="749834"/>
            </a:xfrm>
            <a:prstGeom prst="rect">
              <a:avLst/>
            </a:prstGeom>
          </p:spPr>
        </p:pic>
        <p:pic>
          <p:nvPicPr>
            <p:cNvPr id="1274" name="Picture 127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5263" y="2689016"/>
              <a:ext cx="1261981" cy="1268078"/>
            </a:xfrm>
            <a:prstGeom prst="rect">
              <a:avLst/>
            </a:prstGeom>
          </p:spPr>
        </p:pic>
        <p:pic>
          <p:nvPicPr>
            <p:cNvPr id="1275" name="Picture 1274"/>
            <p:cNvPicPr>
              <a:picLocks noChangeAspect="1"/>
            </p:cNvPicPr>
            <p:nvPr/>
          </p:nvPicPr>
          <p:blipFill>
            <a:blip r:embed="rId15" cstate="print">
              <a:duotone>
                <a:srgbClr val="E7E6E6">
                  <a:shade val="45000"/>
                  <a:satMod val="135000"/>
                </a:srgbClr>
                <a:prstClr val="white"/>
              </a:duotone>
              <a:extLst>
                <a:ext uri="{28A0092B-C50C-407E-A947-70E740481C1C}">
                  <a14:useLocalDpi xmlns:a14="http://schemas.microsoft.com/office/drawing/2010/main" val="0"/>
                </a:ext>
              </a:extLst>
            </a:blip>
            <a:stretch>
              <a:fillRect/>
            </a:stretch>
          </p:blipFill>
          <p:spPr>
            <a:xfrm>
              <a:off x="9834565" y="2443981"/>
              <a:ext cx="219475" cy="207282"/>
            </a:xfrm>
            <a:prstGeom prst="rect">
              <a:avLst/>
            </a:prstGeom>
          </p:spPr>
        </p:pic>
        <p:pic>
          <p:nvPicPr>
            <p:cNvPr id="1276" name="Picture 12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937820" y="2465748"/>
              <a:ext cx="568064" cy="658425"/>
            </a:xfrm>
            <a:prstGeom prst="rect">
              <a:avLst/>
            </a:prstGeom>
          </p:spPr>
        </p:pic>
        <p:pic>
          <p:nvPicPr>
            <p:cNvPr id="1277" name="Picture 1276"/>
            <p:cNvPicPr>
              <a:picLocks noChangeAspect="1"/>
            </p:cNvPicPr>
            <p:nvPr/>
          </p:nvPicPr>
          <p:blipFill>
            <a:blip r:embed="rId17"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8991600" y="4800600"/>
              <a:ext cx="438216" cy="364300"/>
            </a:xfrm>
            <a:prstGeom prst="rect">
              <a:avLst/>
            </a:prstGeom>
          </p:spPr>
        </p:pic>
        <p:pic>
          <p:nvPicPr>
            <p:cNvPr id="1278" name="Picture 1277"/>
            <p:cNvPicPr>
              <a:picLocks noChangeAspect="1"/>
            </p:cNvPicPr>
            <p:nvPr/>
          </p:nvPicPr>
          <p:blipFill>
            <a:blip r:embed="rId18" cstate="print">
              <a:duotone>
                <a:srgbClr val="0770A2">
                  <a:shade val="45000"/>
                  <a:satMod val="135000"/>
                </a:srgbClr>
                <a:prstClr val="white"/>
              </a:duotone>
              <a:extLst>
                <a:ext uri="{BEBA8EAE-BF5A-486C-A8C5-ECC9F3942E4B}">
                  <a14:imgProps xmlns:a14="http://schemas.microsoft.com/office/drawing/2010/main">
                    <a14:imgLayer r:embed="rId19">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6584289" y="446688"/>
              <a:ext cx="680416" cy="762066"/>
            </a:xfrm>
            <a:prstGeom prst="rect">
              <a:avLst/>
            </a:prstGeom>
          </p:spPr>
        </p:pic>
        <p:pic>
          <p:nvPicPr>
            <p:cNvPr id="1279" name="Picture 1278"/>
            <p:cNvPicPr>
              <a:picLocks noChangeAspect="1"/>
            </p:cNvPicPr>
            <p:nvPr/>
          </p:nvPicPr>
          <p:blipFill>
            <a:blip r:embed="rId20"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8023430" y="1338573"/>
              <a:ext cx="317019" cy="286537"/>
            </a:xfrm>
            <a:prstGeom prst="rect">
              <a:avLst/>
            </a:prstGeom>
          </p:spPr>
        </p:pic>
        <p:pic>
          <p:nvPicPr>
            <p:cNvPr id="1280" name="Picture 1279"/>
            <p:cNvPicPr>
              <a:picLocks noChangeAspect="1"/>
            </p:cNvPicPr>
            <p:nvPr/>
          </p:nvPicPr>
          <p:blipFill>
            <a:blip r:embed="rId18" cstate="print">
              <a:duotone>
                <a:srgbClr val="AEC844">
                  <a:shade val="45000"/>
                  <a:satMod val="135000"/>
                </a:srgbClr>
                <a:prstClr val="white"/>
              </a:duotone>
              <a:extLst>
                <a:ext uri="{BEBA8EAE-BF5A-486C-A8C5-ECC9F3942E4B}">
                  <a14:imgProps xmlns:a14="http://schemas.microsoft.com/office/drawing/2010/main">
                    <a14:imgLayer r:embed="rId19">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9631902" y="896973"/>
              <a:ext cx="680416" cy="762066"/>
            </a:xfrm>
            <a:prstGeom prst="rect">
              <a:avLst/>
            </a:prstGeom>
          </p:spPr>
        </p:pic>
        <p:pic>
          <p:nvPicPr>
            <p:cNvPr id="1281" name="Picture 1280"/>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val="0"/>
                </a:ext>
              </a:extLst>
            </a:blip>
            <a:stretch>
              <a:fillRect/>
            </a:stretch>
          </p:blipFill>
          <p:spPr>
            <a:xfrm>
              <a:off x="5066749" y="822546"/>
              <a:ext cx="292633" cy="292633"/>
            </a:xfrm>
            <a:prstGeom prst="rect">
              <a:avLst/>
            </a:prstGeom>
          </p:spPr>
        </p:pic>
        <p:pic>
          <p:nvPicPr>
            <p:cNvPr id="1282" name="Picture 1281"/>
            <p:cNvPicPr>
              <a:picLocks noChangeAspect="1"/>
            </p:cNvPicPr>
            <p:nvPr/>
          </p:nvPicPr>
          <p:blipFill>
            <a:blip r:embed="rId22" cstate="print">
              <a:duotone>
                <a:srgbClr val="0770A2">
                  <a:shade val="45000"/>
                  <a:satMod val="135000"/>
                </a:srgbClr>
                <a:prstClr val="white"/>
              </a:duotone>
              <a:extLst>
                <a:ext uri="{BEBA8EAE-BF5A-486C-A8C5-ECC9F3942E4B}">
                  <a14:imgProps xmlns:a14="http://schemas.microsoft.com/office/drawing/2010/main">
                    <a14:imgLayer r:embed="rId23">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7465388" y="4870819"/>
              <a:ext cx="739273" cy="856868"/>
            </a:xfrm>
            <a:prstGeom prst="rect">
              <a:avLst/>
            </a:prstGeom>
          </p:spPr>
        </p:pic>
        <p:pic>
          <p:nvPicPr>
            <p:cNvPr id="1283" name="Picture 128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595631" y="3691558"/>
              <a:ext cx="624761" cy="661367"/>
            </a:xfrm>
            <a:prstGeom prst="rect">
              <a:avLst/>
            </a:prstGeom>
          </p:spPr>
        </p:pic>
      </p:gr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2586991" y="6921342"/>
            <a:ext cx="6334209" cy="2739211"/>
          </a:xfrm>
          <a:prstGeom prst="rect">
            <a:avLst/>
          </a:prstGeom>
          <a:noFill/>
        </p:spPr>
        <p:txBody>
          <a:bodyPr wrap="square" rtlCol="0">
            <a:spAutoFit/>
          </a:bodyPr>
          <a:lstStyle/>
          <a:p>
            <a:pPr algn="ctr" rtl="1"/>
            <a:endParaRPr lang="ar-SA" sz="2000" dirty="0"/>
          </a:p>
          <a:p>
            <a:pPr algn="ctr" rtl="1"/>
            <a:endParaRPr lang="ar-SA" sz="2000" dirty="0"/>
          </a:p>
          <a:p>
            <a:pPr algn="ctr" rtl="1"/>
            <a:endParaRPr lang="ar-SA" sz="2000" dirty="0"/>
          </a:p>
          <a:p>
            <a:pPr algn="ctr" rtl="1"/>
            <a:r>
              <a:rPr lang="ar-SA" sz="2400" dirty="0">
                <a:latin typeface="KufiStandardGK" charset="-78"/>
                <a:ea typeface="KufiStandardGK" charset="-78"/>
                <a:cs typeface="KufiStandardGK" charset="-78"/>
              </a:rPr>
              <a:t>تُريد أن تكون مبدعاً في هذه الحياة؟؟ أول خطوة... احتك بالناجحين و استمع لأفكارهم و حاورهم... هذه أول خطوة للنجاح” ― عمرو خالد </a:t>
            </a:r>
            <a:br>
              <a:rPr lang="ar-SA" sz="2000" dirty="0"/>
            </a:br>
            <a:br>
              <a:rPr lang="ar-SA" sz="2000" dirty="0"/>
            </a:br>
            <a:endParaRPr lang="ar-SA" sz="2000" dirty="0"/>
          </a:p>
        </p:txBody>
      </p:sp>
    </p:spTree>
    <p:extLst>
      <p:ext uri="{BB962C8B-B14F-4D97-AF65-F5344CB8AC3E}">
        <p14:creationId xmlns:p14="http://schemas.microsoft.com/office/powerpoint/2010/main" val="154118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rgbClr val="76777C"/>
            </a:gs>
            <a:gs pos="0">
              <a:srgbClr val="66676C"/>
            </a:gs>
          </a:gsLst>
          <a:lin ang="5400000" scaled="0"/>
        </a:gradFill>
        <a:effectLst/>
      </p:bgPr>
    </p:bg>
    <p:spTree>
      <p:nvGrpSpPr>
        <p:cNvPr id="1" name=""/>
        <p:cNvGrpSpPr/>
        <p:nvPr/>
      </p:nvGrpSpPr>
      <p:grpSpPr>
        <a:xfrm>
          <a:off x="0" y="0"/>
          <a:ext cx="0" cy="0"/>
          <a:chOff x="0" y="0"/>
          <a:chExt cx="0" cy="0"/>
        </a:xfrm>
      </p:grpSpPr>
      <p:pic>
        <p:nvPicPr>
          <p:cNvPr id="30" name="top_shad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01600" cy="2453640"/>
          </a:xfrm>
          <a:prstGeom prst="rect">
            <a:avLst/>
          </a:prstGeom>
        </p:spPr>
      </p:pic>
      <p:pic>
        <p:nvPicPr>
          <p:cNvPr id="4" name="floorda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336997"/>
            <a:ext cx="12819978" cy="2280284"/>
          </a:xfrm>
          <a:prstGeom prst="rect">
            <a:avLst/>
          </a:prstGeom>
        </p:spPr>
      </p:pic>
      <p:pic>
        <p:nvPicPr>
          <p:cNvPr id="33"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826" y="853964"/>
            <a:ext cx="3893103" cy="4774612"/>
          </a:xfrm>
          <a:prstGeom prst="rect">
            <a:avLst/>
          </a:prstGeom>
        </p:spPr>
      </p:pic>
      <p:pic>
        <p:nvPicPr>
          <p:cNvPr id="35" name="light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654" y="-1565861"/>
            <a:ext cx="1761007" cy="2823433"/>
          </a:xfrm>
          <a:prstGeom prst="rect">
            <a:avLst/>
          </a:prstGeom>
        </p:spPr>
      </p:pic>
      <p:pic>
        <p:nvPicPr>
          <p:cNvPr id="36" name="light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979" y="-1569393"/>
            <a:ext cx="1761007" cy="2823433"/>
          </a:xfrm>
          <a:prstGeom prst="rect">
            <a:avLst/>
          </a:prstGeom>
        </p:spPr>
      </p:pic>
      <p:pic>
        <p:nvPicPr>
          <p:cNvPr id="14"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728" y="869576"/>
            <a:ext cx="3893103" cy="4774612"/>
          </a:xfrm>
          <a:prstGeom prst="rect">
            <a:avLst/>
          </a:prstGeom>
        </p:spPr>
      </p:pic>
      <p:pic>
        <p:nvPicPr>
          <p:cNvPr id="15" name="lightbea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2" y="862865"/>
            <a:ext cx="3893103" cy="4774612"/>
          </a:xfrm>
          <a:prstGeom prst="rect">
            <a:avLst/>
          </a:prstGeom>
        </p:spPr>
      </p:pic>
      <p:sp>
        <p:nvSpPr>
          <p:cNvPr id="16" name="Rectangle 15"/>
          <p:cNvSpPr/>
          <p:nvPr/>
        </p:nvSpPr>
        <p:spPr>
          <a:xfrm>
            <a:off x="1658679" y="1990673"/>
            <a:ext cx="10292315" cy="4635804"/>
          </a:xfrm>
          <a:prstGeom prst="rect">
            <a:avLst/>
          </a:prstGeom>
          <a:solidFill>
            <a:schemeClr val="bg1"/>
          </a:solidFill>
          <a:ln>
            <a:noFill/>
          </a:ln>
          <a:effectLst>
            <a:outerShdw blurRad="165100" dist="101600" dir="4440000" sx="102000" sy="102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0160" rtl="1"/>
            <a:endParaRPr lang="en-US" sz="2520">
              <a:solidFill>
                <a:srgbClr val="FFFFFF"/>
              </a:solidFill>
            </a:endParaRPr>
          </a:p>
        </p:txBody>
      </p:sp>
      <p:pic>
        <p:nvPicPr>
          <p:cNvPr id="19" name="trim_whi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861125"/>
            <a:ext cx="12801600" cy="488061"/>
          </a:xfrm>
          <a:prstGeom prst="rect">
            <a:avLst/>
          </a:prstGeom>
        </p:spPr>
      </p:pic>
      <p:grpSp>
        <p:nvGrpSpPr>
          <p:cNvPr id="39" name="组合 13">
            <a:extLst>
              <a:ext uri="{FF2B5EF4-FFF2-40B4-BE49-F238E27FC236}">
                <a16:creationId xmlns:a16="http://schemas.microsoft.com/office/drawing/2014/main" id="{AABC3D2E-69C9-48F9-A9E1-5E5A898AFD8A}"/>
              </a:ext>
            </a:extLst>
          </p:cNvPr>
          <p:cNvGrpSpPr/>
          <p:nvPr/>
        </p:nvGrpSpPr>
        <p:grpSpPr>
          <a:xfrm>
            <a:off x="3116375" y="106748"/>
            <a:ext cx="938304" cy="961585"/>
            <a:chOff x="1796902" y="747113"/>
            <a:chExt cx="893623" cy="915795"/>
          </a:xfrm>
          <a:solidFill>
            <a:sysClr val="window" lastClr="FFFFFF"/>
          </a:solidFill>
        </p:grpSpPr>
        <p:sp>
          <p:nvSpPr>
            <p:cNvPr id="40" name="椭圆 7">
              <a:extLst>
                <a:ext uri="{FF2B5EF4-FFF2-40B4-BE49-F238E27FC236}">
                  <a16:creationId xmlns:a16="http://schemas.microsoft.com/office/drawing/2014/main" id="{85665D1E-A0DF-4ED8-9092-45EB9E0F59D6}"/>
                </a:ext>
              </a:extLst>
            </p:cNvPr>
            <p:cNvSpPr/>
            <p:nvPr/>
          </p:nvSpPr>
          <p:spPr>
            <a:xfrm>
              <a:off x="2147515"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1" name="直接连接符 2">
              <a:extLst>
                <a:ext uri="{FF2B5EF4-FFF2-40B4-BE49-F238E27FC236}">
                  <a16:creationId xmlns:a16="http://schemas.microsoft.com/office/drawing/2014/main" id="{B69D1C46-ED13-43F4-891B-9CE393538170}"/>
                </a:ext>
              </a:extLst>
            </p:cNvPr>
            <p:cNvCxnSpPr/>
            <p:nvPr/>
          </p:nvCxnSpPr>
          <p:spPr>
            <a:xfrm flipH="1" flipV="1">
              <a:off x="1807535" y="1524945"/>
              <a:ext cx="339980" cy="1"/>
            </a:xfrm>
            <a:prstGeom prst="line">
              <a:avLst/>
            </a:prstGeom>
            <a:grpFill/>
            <a:ln w="38100" cap="flat" cmpd="sng" algn="ctr">
              <a:solidFill>
                <a:sysClr val="window" lastClr="FFFFFF"/>
              </a:solidFill>
              <a:prstDash val="solid"/>
            </a:ln>
            <a:effectLst/>
          </p:spPr>
        </p:cxnSp>
        <p:cxnSp>
          <p:nvCxnSpPr>
            <p:cNvPr id="42" name="直接连接符 4">
              <a:extLst>
                <a:ext uri="{FF2B5EF4-FFF2-40B4-BE49-F238E27FC236}">
                  <a16:creationId xmlns:a16="http://schemas.microsoft.com/office/drawing/2014/main" id="{F81BA4E6-0A5D-407A-80FC-0B3B13F396AF}"/>
                </a:ext>
              </a:extLst>
            </p:cNvPr>
            <p:cNvCxnSpPr/>
            <p:nvPr/>
          </p:nvCxnSpPr>
          <p:spPr>
            <a:xfrm flipV="1">
              <a:off x="1818169" y="759854"/>
              <a:ext cx="0" cy="775724"/>
            </a:xfrm>
            <a:prstGeom prst="line">
              <a:avLst/>
            </a:prstGeom>
            <a:grpFill/>
            <a:ln w="38100" cap="flat" cmpd="sng" algn="ctr">
              <a:solidFill>
                <a:sysClr val="window" lastClr="FFFFFF"/>
              </a:solidFill>
              <a:prstDash val="solid"/>
            </a:ln>
            <a:effectLst/>
          </p:spPr>
        </p:cxnSp>
        <p:cxnSp>
          <p:nvCxnSpPr>
            <p:cNvPr id="43" name="直接连接符 12">
              <a:extLst>
                <a:ext uri="{FF2B5EF4-FFF2-40B4-BE49-F238E27FC236}">
                  <a16:creationId xmlns:a16="http://schemas.microsoft.com/office/drawing/2014/main" id="{B998E46A-D53F-468C-BD1C-1D2C9B17E7B1}"/>
                </a:ext>
              </a:extLst>
            </p:cNvPr>
            <p:cNvCxnSpPr/>
            <p:nvPr/>
          </p:nvCxnSpPr>
          <p:spPr>
            <a:xfrm>
              <a:off x="1796902" y="747113"/>
              <a:ext cx="893623" cy="0"/>
            </a:xfrm>
            <a:prstGeom prst="line">
              <a:avLst/>
            </a:prstGeom>
            <a:grpFill/>
            <a:ln w="38100" cap="flat" cmpd="sng" algn="ctr">
              <a:solidFill>
                <a:sysClr val="window" lastClr="FFFFFF"/>
              </a:solidFill>
              <a:prstDash val="solid"/>
            </a:ln>
            <a:effectLst/>
          </p:spPr>
        </p:cxnSp>
      </p:grpSp>
      <p:grpSp>
        <p:nvGrpSpPr>
          <p:cNvPr id="44" name="组合 14">
            <a:extLst>
              <a:ext uri="{FF2B5EF4-FFF2-40B4-BE49-F238E27FC236}">
                <a16:creationId xmlns:a16="http://schemas.microsoft.com/office/drawing/2014/main" id="{CC446613-31F8-45F1-B47D-1DA573FF617A}"/>
              </a:ext>
            </a:extLst>
          </p:cNvPr>
          <p:cNvGrpSpPr/>
          <p:nvPr/>
        </p:nvGrpSpPr>
        <p:grpSpPr>
          <a:xfrm flipH="1">
            <a:off x="8045147" y="120126"/>
            <a:ext cx="938304" cy="961585"/>
            <a:chOff x="2005448" y="747113"/>
            <a:chExt cx="893623" cy="915795"/>
          </a:xfrm>
          <a:solidFill>
            <a:sysClr val="window" lastClr="FFFFFF"/>
          </a:solidFill>
        </p:grpSpPr>
        <p:sp>
          <p:nvSpPr>
            <p:cNvPr id="45" name="椭圆 15">
              <a:extLst>
                <a:ext uri="{FF2B5EF4-FFF2-40B4-BE49-F238E27FC236}">
                  <a16:creationId xmlns:a16="http://schemas.microsoft.com/office/drawing/2014/main" id="{90C62C9A-C188-43A4-BEB4-9CC58EC026DB}"/>
                </a:ext>
              </a:extLst>
            </p:cNvPr>
            <p:cNvSpPr/>
            <p:nvPr/>
          </p:nvSpPr>
          <p:spPr>
            <a:xfrm>
              <a:off x="2356061" y="1386983"/>
              <a:ext cx="275925" cy="275925"/>
            </a:xfrm>
            <a:prstGeom prst="ellipse">
              <a:avLst/>
            </a:prstGeom>
            <a:grpFill/>
            <a:ln w="25400" cap="flat" cmpd="sng" algn="ctr">
              <a:noFill/>
              <a:prstDash val="solid"/>
            </a:ln>
            <a:effectLst/>
          </p:spPr>
          <p:txBody>
            <a:bodyPr rtlCol="0" anchor="ctr"/>
            <a:lstStyle/>
            <a:p>
              <a:pPr algn="ctr" defTabSz="914400"/>
              <a:endParaRPr lang="zh-CN" altLang="en-US" sz="2223" kern="0">
                <a:solidFill>
                  <a:prstClr val="white"/>
                </a:solidFill>
              </a:endParaRPr>
            </a:p>
          </p:txBody>
        </p:sp>
        <p:cxnSp>
          <p:nvCxnSpPr>
            <p:cNvPr id="46" name="直接连接符 16">
              <a:extLst>
                <a:ext uri="{FF2B5EF4-FFF2-40B4-BE49-F238E27FC236}">
                  <a16:creationId xmlns:a16="http://schemas.microsoft.com/office/drawing/2014/main" id="{36A0689C-A48B-4D98-B078-393145124D5F}"/>
                </a:ext>
              </a:extLst>
            </p:cNvPr>
            <p:cNvCxnSpPr/>
            <p:nvPr/>
          </p:nvCxnSpPr>
          <p:spPr>
            <a:xfrm flipH="1" flipV="1">
              <a:off x="2016081" y="1524945"/>
              <a:ext cx="339980" cy="1"/>
            </a:xfrm>
            <a:prstGeom prst="line">
              <a:avLst/>
            </a:prstGeom>
            <a:grpFill/>
            <a:ln w="38100" cap="flat" cmpd="sng" algn="ctr">
              <a:solidFill>
                <a:sysClr val="window" lastClr="FFFFFF"/>
              </a:solidFill>
              <a:prstDash val="solid"/>
            </a:ln>
            <a:effectLst/>
          </p:spPr>
        </p:cxnSp>
        <p:cxnSp>
          <p:nvCxnSpPr>
            <p:cNvPr id="47" name="直接连接符 17">
              <a:extLst>
                <a:ext uri="{FF2B5EF4-FFF2-40B4-BE49-F238E27FC236}">
                  <a16:creationId xmlns:a16="http://schemas.microsoft.com/office/drawing/2014/main" id="{30B548D7-4E99-4EA2-8865-E77D501AD36A}"/>
                </a:ext>
              </a:extLst>
            </p:cNvPr>
            <p:cNvCxnSpPr/>
            <p:nvPr/>
          </p:nvCxnSpPr>
          <p:spPr>
            <a:xfrm flipV="1">
              <a:off x="2026715" y="759854"/>
              <a:ext cx="0" cy="775724"/>
            </a:xfrm>
            <a:prstGeom prst="line">
              <a:avLst/>
            </a:prstGeom>
            <a:grpFill/>
            <a:ln w="38100" cap="flat" cmpd="sng" algn="ctr">
              <a:solidFill>
                <a:sysClr val="window" lastClr="FFFFFF"/>
              </a:solidFill>
              <a:prstDash val="solid"/>
            </a:ln>
            <a:effectLst/>
          </p:spPr>
        </p:cxnSp>
        <p:cxnSp>
          <p:nvCxnSpPr>
            <p:cNvPr id="48" name="直接连接符 18">
              <a:extLst>
                <a:ext uri="{FF2B5EF4-FFF2-40B4-BE49-F238E27FC236}">
                  <a16:creationId xmlns:a16="http://schemas.microsoft.com/office/drawing/2014/main" id="{AFD56DAB-9D9C-4B9E-87C7-35AA90ED33C0}"/>
                </a:ext>
              </a:extLst>
            </p:cNvPr>
            <p:cNvCxnSpPr/>
            <p:nvPr/>
          </p:nvCxnSpPr>
          <p:spPr>
            <a:xfrm>
              <a:off x="2005448" y="747113"/>
              <a:ext cx="893623" cy="0"/>
            </a:xfrm>
            <a:prstGeom prst="line">
              <a:avLst/>
            </a:prstGeom>
            <a:grpFill/>
            <a:ln w="38100" cap="flat" cmpd="sng" algn="ctr">
              <a:solidFill>
                <a:sysClr val="window" lastClr="FFFFFF"/>
              </a:solidFill>
              <a:prstDash val="solid"/>
            </a:ln>
            <a:effectLst/>
          </p:spPr>
        </p:cxnSp>
      </p:grpSp>
      <p:sp>
        <p:nvSpPr>
          <p:cNvPr id="52" name="TextBox 51"/>
          <p:cNvSpPr txBox="1"/>
          <p:nvPr/>
        </p:nvSpPr>
        <p:spPr>
          <a:xfrm>
            <a:off x="2010811" y="2088986"/>
            <a:ext cx="7081942" cy="461665"/>
          </a:xfrm>
          <a:prstGeom prst="rect">
            <a:avLst/>
          </a:prstGeom>
          <a:noFill/>
        </p:spPr>
        <p:txBody>
          <a:bodyPr wrap="square" rtlCol="0">
            <a:spAutoFit/>
          </a:bodyPr>
          <a:lstStyle/>
          <a:p>
            <a:pPr algn="ctr" rtl="1"/>
            <a:r>
              <a:rPr lang="ar-SA" sz="2400" b="1" dirty="0">
                <a:solidFill>
                  <a:srgbClr val="941651"/>
                </a:solidFill>
                <a:latin typeface="KufiStandardGK" charset="-78"/>
                <a:ea typeface="KufiStandardGK" charset="-78"/>
                <a:cs typeface="KufiStandardGK" charset="-78"/>
              </a:rPr>
              <a:t>المحور الثاني : خصائص شبكات التواصل الاجتماعي</a:t>
            </a:r>
            <a:endParaRPr lang="en-US" sz="2400" b="1" dirty="0">
              <a:solidFill>
                <a:srgbClr val="941651"/>
              </a:solidFill>
              <a:latin typeface="KufiStandardGK" charset="-78"/>
              <a:ea typeface="KufiStandardGK" charset="-78"/>
              <a:cs typeface="KufiStandardGK" charset="-78"/>
            </a:endParaRPr>
          </a:p>
        </p:txBody>
      </p:sp>
      <p:sp>
        <p:nvSpPr>
          <p:cNvPr id="29" name="Rectangle 28"/>
          <p:cNvSpPr/>
          <p:nvPr/>
        </p:nvSpPr>
        <p:spPr>
          <a:xfrm>
            <a:off x="3774240" y="708506"/>
            <a:ext cx="4616111" cy="1061829"/>
          </a:xfrm>
          <a:prstGeom prst="rect">
            <a:avLst/>
          </a:prstGeom>
        </p:spPr>
        <p:txBody>
          <a:bodyPr wrap="square">
            <a:spAutoFit/>
          </a:bodyPr>
          <a:lstStyle/>
          <a:p>
            <a:pPr algn="ctr" rtl="1"/>
            <a:r>
              <a:rPr lang="en-US" sz="2100" b="1" dirty="0">
                <a:solidFill>
                  <a:srgbClr val="1C355B"/>
                </a:solidFill>
                <a:latin typeface="Comic Sans MS" charset="0"/>
                <a:ea typeface="Comic Sans MS" charset="0"/>
                <a:cs typeface="Comic Sans MS" charset="0"/>
              </a:rPr>
              <a:t>Social networks</a:t>
            </a:r>
          </a:p>
          <a:p>
            <a:pPr algn="ctr" rtl="1"/>
            <a:br>
              <a:rPr lang="en-US" sz="2100" b="1" dirty="0">
                <a:solidFill>
                  <a:srgbClr val="1C355B"/>
                </a:solidFill>
                <a:latin typeface="Comic Sans MS" charset="0"/>
                <a:ea typeface="Comic Sans MS" charset="0"/>
                <a:cs typeface="Comic Sans MS" charset="0"/>
              </a:rPr>
            </a:br>
            <a:endParaRPr lang="en-US" sz="2100" b="1" dirty="0">
              <a:solidFill>
                <a:prstClr val="black"/>
              </a:solidFill>
              <a:latin typeface="Comic Sans MS" charset="0"/>
              <a:ea typeface="Comic Sans MS" charset="0"/>
              <a:cs typeface="Comic Sans MS" charset="0"/>
            </a:endParaRPr>
          </a:p>
        </p:txBody>
      </p:sp>
      <p:sp>
        <p:nvSpPr>
          <p:cNvPr id="38" name="TextBox 37"/>
          <p:cNvSpPr txBox="1"/>
          <p:nvPr/>
        </p:nvSpPr>
        <p:spPr>
          <a:xfrm>
            <a:off x="-755660" y="181874"/>
            <a:ext cx="8458027" cy="523220"/>
          </a:xfrm>
          <a:prstGeom prst="rect">
            <a:avLst/>
          </a:prstGeom>
          <a:noFill/>
        </p:spPr>
        <p:txBody>
          <a:bodyPr wrap="square" rtlCol="0">
            <a:spAutoFit/>
          </a:bodyPr>
          <a:lstStyle/>
          <a:p>
            <a:pPr algn="r" defTabSz="960120" rtl="1"/>
            <a:r>
              <a:rPr lang="ar-SA" sz="2800" dirty="0">
                <a:solidFill>
                  <a:srgbClr val="FFCF0A"/>
                </a:solidFill>
                <a:latin typeface="KufiStandardGK" charset="-78"/>
                <a:ea typeface="KufiStandardGK" charset="-78"/>
                <a:cs typeface="KufiStandardGK" charset="-78"/>
              </a:rPr>
              <a:t>شبكات التواصل الاجتماعي </a:t>
            </a:r>
            <a:endParaRPr lang="en-US" sz="2800" dirty="0">
              <a:solidFill>
                <a:srgbClr val="FFCF0A"/>
              </a:solidFill>
              <a:latin typeface="KufiStandardGK" charset="-78"/>
              <a:ea typeface="KufiStandardGK" charset="-78"/>
              <a:cs typeface="KufiStandardGK" charset="-78"/>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8640" y="82704"/>
            <a:ext cx="1120127" cy="77008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097" y="109119"/>
            <a:ext cx="1002281" cy="814353"/>
          </a:xfrm>
          <a:prstGeom prst="rect">
            <a:avLst/>
          </a:prstGeom>
        </p:spPr>
      </p:pic>
      <p:sp>
        <p:nvSpPr>
          <p:cNvPr id="31" name="Rectangle 30"/>
          <p:cNvSpPr/>
          <p:nvPr/>
        </p:nvSpPr>
        <p:spPr>
          <a:xfrm>
            <a:off x="1925855" y="2770978"/>
            <a:ext cx="6166366" cy="2862322"/>
          </a:xfrm>
          <a:prstGeom prst="rect">
            <a:avLst/>
          </a:prstGeom>
        </p:spPr>
        <p:txBody>
          <a:bodyPr wrap="square">
            <a:spAutoFit/>
          </a:bodyPr>
          <a:lstStyle/>
          <a:p>
            <a:pPr algn="r" rtl="1"/>
            <a:r>
              <a:rPr lang="ar-SA" sz="1800" b="1" dirty="0">
                <a:solidFill>
                  <a:srgbClr val="9B3021"/>
                </a:solidFill>
                <a:latin typeface="KufiStandardGK" charset="-78"/>
                <a:ea typeface="KufiStandardGK" charset="-78"/>
                <a:cs typeface="KufiStandardGK" charset="-78"/>
              </a:rPr>
              <a:t>خصائص شبكات التواصل الاجتماعي :</a:t>
            </a:r>
          </a:p>
          <a:p>
            <a:pPr marL="285750" indent="-285750" algn="r" rtl="1">
              <a:buFont typeface="Wingdings" charset="2"/>
              <a:buChar char="v"/>
            </a:pPr>
            <a:endParaRPr lang="ar-SA" sz="1800" b="1" dirty="0">
              <a:solidFill>
                <a:srgbClr val="0B0B0B"/>
              </a:solidFill>
              <a:latin typeface="KufiStandardGK" charset="-78"/>
              <a:ea typeface="KufiStandardGK" charset="-78"/>
              <a:cs typeface="KufiStandardGK" charset="-78"/>
            </a:endParaRPr>
          </a:p>
          <a:p>
            <a:pPr marL="285750" indent="-285750" algn="justLow" rtl="1">
              <a:buFont typeface="Wingdings" charset="2"/>
              <a:buChar char="v"/>
            </a:pPr>
            <a:r>
              <a:rPr lang="ar-SA" sz="1800" b="1" dirty="0">
                <a:solidFill>
                  <a:srgbClr val="00B050"/>
                </a:solidFill>
                <a:latin typeface="KufiStandardGK" charset="-78"/>
                <a:ea typeface="KufiStandardGK" charset="-78"/>
                <a:cs typeface="KufiStandardGK" charset="-78"/>
              </a:rPr>
              <a:t>  العلاقات بين المستخدمين:  </a:t>
            </a:r>
            <a:r>
              <a:rPr lang="ar-SA" sz="1800" b="1" dirty="0">
                <a:solidFill>
                  <a:srgbClr val="0B0B0B"/>
                </a:solidFill>
                <a:latin typeface="KufiStandardGK" charset="-78"/>
                <a:ea typeface="KufiStandardGK" charset="-78"/>
                <a:cs typeface="KufiStandardGK" charset="-78"/>
              </a:rPr>
              <a:t>لعلاقات التي تبنى داخل الشبكة الاجتماعية هي علاقات بين صفحات شخصية (</a:t>
            </a:r>
            <a:r>
              <a:rPr lang="ar-SA" sz="1800" b="1" dirty="0" err="1">
                <a:solidFill>
                  <a:srgbClr val="0B0B0B"/>
                </a:solidFill>
                <a:latin typeface="KufiStandardGK" charset="-78"/>
                <a:ea typeface="KufiStandardGK" charset="-78"/>
                <a:cs typeface="KufiStandardGK" charset="-78"/>
              </a:rPr>
              <a:t>Profiles</a:t>
            </a:r>
            <a:r>
              <a:rPr lang="ar-SA" sz="1800" b="1" dirty="0">
                <a:solidFill>
                  <a:srgbClr val="0B0B0B"/>
                </a:solidFill>
                <a:latin typeface="KufiStandardGK" charset="-78"/>
                <a:ea typeface="KufiStandardGK" charset="-78"/>
                <a:cs typeface="KufiStandardGK" charset="-78"/>
              </a:rPr>
              <a:t>) وليس بين أفراد حقيقيين، وهذه الصفحات الشخصية قد تعبر عن افراد وقد تكون صفحات وهمية او مخالفة للواقع، فهنالك الكثير من الخصائص الاجتماعية المرتبطة بالعلاقات بين المستخدمين ومعتمدة عليها، من أهمها أيصال المحتوى من مستخدم إلى آخر، فالعلاقات في شبكات التواصل تحدد أي محتوى سوف يتم عرضه في الصفحات الرئيسية لكل مستخدم.</a:t>
            </a:r>
          </a:p>
        </p:txBody>
      </p:sp>
      <p:grpSp>
        <p:nvGrpSpPr>
          <p:cNvPr id="6" name="Group 5"/>
          <p:cNvGrpSpPr/>
          <p:nvPr/>
        </p:nvGrpSpPr>
        <p:grpSpPr>
          <a:xfrm>
            <a:off x="7416799" y="2084724"/>
            <a:ext cx="4561649" cy="4654728"/>
            <a:chOff x="3588915" y="0"/>
            <a:chExt cx="8603085" cy="6858000"/>
          </a:xfrm>
        </p:grpSpPr>
        <p:sp>
          <p:nvSpPr>
            <p:cNvPr id="1253" name="Freeform 1252"/>
            <p:cNvSpPr/>
            <p:nvPr/>
          </p:nvSpPr>
          <p:spPr>
            <a:xfrm>
              <a:off x="3588915" y="0"/>
              <a:ext cx="8603085" cy="6858000"/>
            </a:xfrm>
            <a:custGeom>
              <a:avLst/>
              <a:gdLst>
                <a:gd name="connsiteX0" fmla="*/ 916594 w 8603085"/>
                <a:gd name="connsiteY0" fmla="*/ 0 h 6858000"/>
                <a:gd name="connsiteX1" fmla="*/ 8603085 w 8603085"/>
                <a:gd name="connsiteY1" fmla="*/ 0 h 6858000"/>
                <a:gd name="connsiteX2" fmla="*/ 8603085 w 8603085"/>
                <a:gd name="connsiteY2" fmla="*/ 6858000 h 6858000"/>
                <a:gd name="connsiteX3" fmla="*/ 1694953 w 8603085"/>
                <a:gd name="connsiteY3" fmla="*/ 6858000 h 6858000"/>
                <a:gd name="connsiteX4" fmla="*/ 1550372 w 8603085"/>
                <a:gd name="connsiteY4" fmla="*/ 6720155 h 6858000"/>
                <a:gd name="connsiteX5" fmla="*/ 904013 w 8603085"/>
                <a:gd name="connsiteY5" fmla="*/ 5936761 h 6858000"/>
                <a:gd name="connsiteX6" fmla="*/ 892597 w 8603085"/>
                <a:gd name="connsiteY6" fmla="*/ 5918954 h 6858000"/>
                <a:gd name="connsiteX7" fmla="*/ 766329 w 8603085"/>
                <a:gd name="connsiteY7" fmla="*/ 5721995 h 6858000"/>
                <a:gd name="connsiteX8" fmla="*/ 0 w 8603085"/>
                <a:gd name="connsiteY8" fmla="*/ 2977226 h 6858000"/>
                <a:gd name="connsiteX9" fmla="*/ 766329 w 8603085"/>
                <a:gd name="connsiteY9" fmla="*/ 232457 h 6858000"/>
                <a:gd name="connsiteX10" fmla="*/ 892597 w 8603085"/>
                <a:gd name="connsiteY10" fmla="*/ 35498 h 6858000"/>
                <a:gd name="connsiteX11" fmla="*/ 904013 w 8603085"/>
                <a:gd name="connsiteY11" fmla="*/ 176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3085" h="6858000">
                  <a:moveTo>
                    <a:pt x="916594" y="0"/>
                  </a:moveTo>
                  <a:lnTo>
                    <a:pt x="8603085" y="0"/>
                  </a:lnTo>
                  <a:lnTo>
                    <a:pt x="8603085" y="6858000"/>
                  </a:lnTo>
                  <a:lnTo>
                    <a:pt x="1694953" y="6858000"/>
                  </a:lnTo>
                  <a:lnTo>
                    <a:pt x="1550372" y="6720155"/>
                  </a:lnTo>
                  <a:cubicBezTo>
                    <a:pt x="1310898" y="6480680"/>
                    <a:pt x="1094262" y="6218366"/>
                    <a:pt x="904013" y="5936761"/>
                  </a:cubicBezTo>
                  <a:lnTo>
                    <a:pt x="892597" y="5918954"/>
                  </a:lnTo>
                  <a:lnTo>
                    <a:pt x="766329" y="5721995"/>
                  </a:lnTo>
                  <a:cubicBezTo>
                    <a:pt x="280036" y="4921664"/>
                    <a:pt x="0" y="3982148"/>
                    <a:pt x="0" y="2977226"/>
                  </a:cubicBezTo>
                  <a:cubicBezTo>
                    <a:pt x="0" y="1972304"/>
                    <a:pt x="280036" y="1032788"/>
                    <a:pt x="766329" y="232457"/>
                  </a:cubicBezTo>
                  <a:lnTo>
                    <a:pt x="892597" y="35498"/>
                  </a:lnTo>
                  <a:lnTo>
                    <a:pt x="904013" y="17691"/>
                  </a:lnTo>
                  <a:close/>
                </a:path>
              </a:pathLst>
            </a:cu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nvGrpSpPr>
            <p:cNvPr id="1254" name="Group 1253"/>
            <p:cNvGrpSpPr/>
            <p:nvPr/>
          </p:nvGrpSpPr>
          <p:grpSpPr>
            <a:xfrm>
              <a:off x="6791937" y="2168739"/>
              <a:ext cx="2308633" cy="2308633"/>
              <a:chOff x="321398" y="1815220"/>
              <a:chExt cx="2308633" cy="2308633"/>
            </a:xfrm>
          </p:grpSpPr>
          <p:sp>
            <p:nvSpPr>
              <p:cNvPr id="1255" name="Oval 1254"/>
              <p:cNvSpPr/>
              <p:nvPr/>
            </p:nvSpPr>
            <p:spPr>
              <a:xfrm>
                <a:off x="760490" y="2254312"/>
                <a:ext cx="1430448" cy="1430448"/>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56" name="Oval 1255"/>
              <p:cNvSpPr/>
              <p:nvPr/>
            </p:nvSpPr>
            <p:spPr>
              <a:xfrm>
                <a:off x="551159" y="2044981"/>
                <a:ext cx="1849110" cy="1849110"/>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57" name="Oval 1256"/>
              <p:cNvSpPr/>
              <p:nvPr/>
            </p:nvSpPr>
            <p:spPr>
              <a:xfrm>
                <a:off x="321398" y="1815220"/>
                <a:ext cx="2308633" cy="2308633"/>
              </a:xfrm>
              <a:prstGeom prst="ellipse">
                <a:avLst/>
              </a:pr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grpSp>
        <p:sp>
          <p:nvSpPr>
            <p:cNvPr id="1258" name="Oval 1257"/>
            <p:cNvSpPr/>
            <p:nvPr/>
          </p:nvSpPr>
          <p:spPr>
            <a:xfrm>
              <a:off x="7231029" y="4764757"/>
              <a:ext cx="1197021" cy="1197021"/>
            </a:xfrm>
            <a:prstGeom prst="ellipse">
              <a:avLst/>
            </a:prstGeom>
            <a:solidFill>
              <a:srgbClr val="FFC000"/>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59" name="Oval 1258"/>
            <p:cNvSpPr/>
            <p:nvPr/>
          </p:nvSpPr>
          <p:spPr>
            <a:xfrm>
              <a:off x="6384591" y="341238"/>
              <a:ext cx="1088201" cy="1088201"/>
            </a:xfrm>
            <a:prstGeom prst="ellipse">
              <a:avLst/>
            </a:prstGeom>
            <a:solidFill>
              <a:srgbClr val="F36622"/>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0" name="Oval 1259"/>
            <p:cNvSpPr/>
            <p:nvPr/>
          </p:nvSpPr>
          <p:spPr>
            <a:xfrm>
              <a:off x="4414929" y="3543641"/>
              <a:ext cx="989274" cy="989274"/>
            </a:xfrm>
            <a:prstGeom prst="ellipse">
              <a:avLst/>
            </a:prstGeom>
            <a:solidFill>
              <a:srgbClr val="0770A2"/>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1" name="Oval 1260"/>
            <p:cNvSpPr/>
            <p:nvPr/>
          </p:nvSpPr>
          <p:spPr>
            <a:xfrm>
              <a:off x="9375829" y="701172"/>
              <a:ext cx="1197021" cy="1197021"/>
            </a:xfrm>
            <a:prstGeom prst="ellipse">
              <a:avLst/>
            </a:prstGeom>
            <a:solidFill>
              <a:srgbClr val="FFFFFF">
                <a:lumMod val="85000"/>
              </a:srgbClr>
            </a:solidFill>
            <a:ln w="38100" cap="flat" cmpd="sng" algn="ctr">
              <a:solidFill>
                <a:srgbClr val="FFFFFF">
                  <a:lumMod val="95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2" name="Oval 1261"/>
            <p:cNvSpPr/>
            <p:nvPr/>
          </p:nvSpPr>
          <p:spPr>
            <a:xfrm>
              <a:off x="10772182" y="2376156"/>
              <a:ext cx="899340" cy="899340"/>
            </a:xfrm>
            <a:prstGeom prst="ellipse">
              <a:avLst/>
            </a:prstGeom>
            <a:solidFill>
              <a:srgbClr val="AEC844">
                <a:lumMod val="50000"/>
              </a:srgbClr>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3" name="Oval 1262"/>
            <p:cNvSpPr/>
            <p:nvPr/>
          </p:nvSpPr>
          <p:spPr>
            <a:xfrm>
              <a:off x="9479776" y="3369133"/>
              <a:ext cx="1316723" cy="1316723"/>
            </a:xfrm>
            <a:prstGeom prst="ellipse">
              <a:avLst/>
            </a:prstGeom>
            <a:solidFill>
              <a:srgbClr val="FF3C4F"/>
            </a:solidFill>
            <a:ln w="381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4" name="Oval 1263"/>
            <p:cNvSpPr/>
            <p:nvPr/>
          </p:nvSpPr>
          <p:spPr>
            <a:xfrm>
              <a:off x="5359704" y="1519630"/>
              <a:ext cx="1088201" cy="1088201"/>
            </a:xfrm>
            <a:prstGeom prst="ellipse">
              <a:avLst/>
            </a:prstGeom>
            <a:solidFill>
              <a:srgbClr val="AEC844"/>
            </a:solidFill>
            <a:ln w="38100" cap="flat" cmpd="sng" algn="ctr">
              <a:solidFill>
                <a:srgbClr val="FFFFFF"/>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5" name="Oval 1264"/>
            <p:cNvSpPr/>
            <p:nvPr/>
          </p:nvSpPr>
          <p:spPr>
            <a:xfrm>
              <a:off x="7930395" y="1241951"/>
              <a:ext cx="479782" cy="47978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6" name="Oval 1265"/>
            <p:cNvSpPr/>
            <p:nvPr/>
          </p:nvSpPr>
          <p:spPr>
            <a:xfrm>
              <a:off x="4973885" y="728972"/>
              <a:ext cx="479782" cy="47978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7" name="Oval 1266"/>
            <p:cNvSpPr/>
            <p:nvPr/>
          </p:nvSpPr>
          <p:spPr>
            <a:xfrm>
              <a:off x="5616121" y="3165368"/>
              <a:ext cx="753432" cy="753432"/>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8" name="Oval 1267"/>
            <p:cNvSpPr/>
            <p:nvPr/>
          </p:nvSpPr>
          <p:spPr>
            <a:xfrm>
              <a:off x="8882216" y="4678678"/>
              <a:ext cx="597560" cy="597560"/>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69" name="Oval 1268"/>
            <p:cNvSpPr/>
            <p:nvPr/>
          </p:nvSpPr>
          <p:spPr>
            <a:xfrm>
              <a:off x="9786767" y="2376156"/>
              <a:ext cx="320809" cy="320809"/>
            </a:xfrm>
            <a:prstGeom prst="ellipse">
              <a:avLst/>
            </a:prstGeom>
            <a:solidFill>
              <a:srgbClr val="FFFFFF"/>
            </a:solidFill>
            <a:ln w="12700" cap="flat" cmpd="sng" algn="ctr">
              <a:solidFill>
                <a:srgbClr val="82D9F7">
                  <a:lumMod val="20000"/>
                  <a:lumOff val="80000"/>
                </a:srgbClr>
              </a:solid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sp>
          <p:nvSpPr>
            <p:cNvPr id="1270" name="Freeform 1269"/>
            <p:cNvSpPr/>
            <p:nvPr/>
          </p:nvSpPr>
          <p:spPr>
            <a:xfrm>
              <a:off x="4481512" y="0"/>
              <a:ext cx="23997" cy="35498"/>
            </a:xfrm>
            <a:custGeom>
              <a:avLst/>
              <a:gdLst>
                <a:gd name="connsiteX0" fmla="*/ 0 w 23997"/>
                <a:gd name="connsiteY0" fmla="*/ 0 h 35498"/>
                <a:gd name="connsiteX1" fmla="*/ 23997 w 23997"/>
                <a:gd name="connsiteY1" fmla="*/ 0 h 35498"/>
                <a:gd name="connsiteX2" fmla="*/ 11416 w 23997"/>
                <a:gd name="connsiteY2" fmla="*/ 17691 h 35498"/>
                <a:gd name="connsiteX3" fmla="*/ 0 w 23997"/>
                <a:gd name="connsiteY3" fmla="*/ 35498 h 35498"/>
                <a:gd name="connsiteX4" fmla="*/ 0 w 23997"/>
                <a:gd name="connsiteY4" fmla="*/ 0 h 3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7" h="35498">
                  <a:moveTo>
                    <a:pt x="0" y="0"/>
                  </a:moveTo>
                  <a:lnTo>
                    <a:pt x="23997" y="0"/>
                  </a:lnTo>
                  <a:lnTo>
                    <a:pt x="11416" y="17691"/>
                  </a:lnTo>
                  <a:lnTo>
                    <a:pt x="0" y="35498"/>
                  </a:lnTo>
                  <a:lnTo>
                    <a:pt x="0" y="0"/>
                  </a:lnTo>
                  <a:close/>
                </a:path>
              </a:pathLst>
            </a:custGeom>
            <a:solidFill>
              <a:srgbClr val="E6F7FD">
                <a:alpha val="14902"/>
              </a:srgbClr>
            </a:solidFill>
            <a:ln w="12700" cap="flat" cmpd="sng" algn="ctr">
              <a:noFill/>
              <a:prstDash val="solid"/>
              <a:miter lim="800000"/>
            </a:ln>
            <a:effectLst/>
          </p:spPr>
          <p:txBody>
            <a:bodyPr rtlCol="0" anchor="ctr"/>
            <a:lstStyle/>
            <a:p>
              <a:pPr algn="ctr" defTabSz="914400"/>
              <a:endParaRPr lang="en-US" sz="1800" kern="0">
                <a:solidFill>
                  <a:srgbClr val="FFFFFF"/>
                </a:solidFill>
                <a:latin typeface="Franklin Gothic Book" panose="020B0503020102020204"/>
              </a:endParaRPr>
            </a:p>
          </p:txBody>
        </p:sp>
        <p:pic>
          <p:nvPicPr>
            <p:cNvPr id="1271" name="Picture 12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47959" y="3563450"/>
              <a:ext cx="780356" cy="877492"/>
            </a:xfrm>
            <a:prstGeom prst="rect">
              <a:avLst/>
            </a:prstGeom>
          </p:spPr>
        </p:pic>
        <p:pic>
          <p:nvPicPr>
            <p:cNvPr id="1272" name="Picture 12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46754" y="3407128"/>
              <a:ext cx="292633" cy="286537"/>
            </a:xfrm>
            <a:prstGeom prst="rect">
              <a:avLst/>
            </a:prstGeom>
          </p:spPr>
        </p:pic>
        <p:pic>
          <p:nvPicPr>
            <p:cNvPr id="1273" name="Picture 1272"/>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4000" contrast="62000"/>
                      </a14:imgEffect>
                    </a14:imgLayer>
                  </a14:imgProps>
                </a:ext>
                <a:ext uri="{28A0092B-C50C-407E-A947-70E740481C1C}">
                  <a14:useLocalDpi xmlns:a14="http://schemas.microsoft.com/office/drawing/2010/main" val="0"/>
                </a:ext>
              </a:extLst>
            </a:blip>
            <a:stretch>
              <a:fillRect/>
            </a:stretch>
          </p:blipFill>
          <p:spPr>
            <a:xfrm>
              <a:off x="5571721" y="1662547"/>
              <a:ext cx="684271" cy="749834"/>
            </a:xfrm>
            <a:prstGeom prst="rect">
              <a:avLst/>
            </a:prstGeom>
          </p:spPr>
        </p:pic>
        <p:pic>
          <p:nvPicPr>
            <p:cNvPr id="1274" name="Picture 127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5263" y="2689016"/>
              <a:ext cx="1261981" cy="1268078"/>
            </a:xfrm>
            <a:prstGeom prst="rect">
              <a:avLst/>
            </a:prstGeom>
          </p:spPr>
        </p:pic>
        <p:pic>
          <p:nvPicPr>
            <p:cNvPr id="1275" name="Picture 1274"/>
            <p:cNvPicPr>
              <a:picLocks noChangeAspect="1"/>
            </p:cNvPicPr>
            <p:nvPr/>
          </p:nvPicPr>
          <p:blipFill>
            <a:blip r:embed="rId15" cstate="print">
              <a:duotone>
                <a:srgbClr val="E7E6E6">
                  <a:shade val="45000"/>
                  <a:satMod val="135000"/>
                </a:srgbClr>
                <a:prstClr val="white"/>
              </a:duotone>
              <a:extLst>
                <a:ext uri="{28A0092B-C50C-407E-A947-70E740481C1C}">
                  <a14:useLocalDpi xmlns:a14="http://schemas.microsoft.com/office/drawing/2010/main" val="0"/>
                </a:ext>
              </a:extLst>
            </a:blip>
            <a:stretch>
              <a:fillRect/>
            </a:stretch>
          </p:blipFill>
          <p:spPr>
            <a:xfrm>
              <a:off x="9834565" y="2443981"/>
              <a:ext cx="219475" cy="207282"/>
            </a:xfrm>
            <a:prstGeom prst="rect">
              <a:avLst/>
            </a:prstGeom>
          </p:spPr>
        </p:pic>
        <p:pic>
          <p:nvPicPr>
            <p:cNvPr id="1276" name="Picture 12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937820" y="2465748"/>
              <a:ext cx="568064" cy="658425"/>
            </a:xfrm>
            <a:prstGeom prst="rect">
              <a:avLst/>
            </a:prstGeom>
          </p:spPr>
        </p:pic>
        <p:pic>
          <p:nvPicPr>
            <p:cNvPr id="1277" name="Picture 1276"/>
            <p:cNvPicPr>
              <a:picLocks noChangeAspect="1"/>
            </p:cNvPicPr>
            <p:nvPr/>
          </p:nvPicPr>
          <p:blipFill>
            <a:blip r:embed="rId17"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8991600" y="4800600"/>
              <a:ext cx="438216" cy="364300"/>
            </a:xfrm>
            <a:prstGeom prst="rect">
              <a:avLst/>
            </a:prstGeom>
          </p:spPr>
        </p:pic>
        <p:pic>
          <p:nvPicPr>
            <p:cNvPr id="1278" name="Picture 1277"/>
            <p:cNvPicPr>
              <a:picLocks noChangeAspect="1"/>
            </p:cNvPicPr>
            <p:nvPr/>
          </p:nvPicPr>
          <p:blipFill>
            <a:blip r:embed="rId18" cstate="print">
              <a:duotone>
                <a:srgbClr val="0770A2">
                  <a:shade val="45000"/>
                  <a:satMod val="135000"/>
                </a:srgbClr>
                <a:prstClr val="white"/>
              </a:duotone>
              <a:extLst>
                <a:ext uri="{BEBA8EAE-BF5A-486C-A8C5-ECC9F3942E4B}">
                  <a14:imgProps xmlns:a14="http://schemas.microsoft.com/office/drawing/2010/main">
                    <a14:imgLayer r:embed="rId19">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6584289" y="446688"/>
              <a:ext cx="680416" cy="762066"/>
            </a:xfrm>
            <a:prstGeom prst="rect">
              <a:avLst/>
            </a:prstGeom>
          </p:spPr>
        </p:pic>
        <p:pic>
          <p:nvPicPr>
            <p:cNvPr id="1279" name="Picture 1278"/>
            <p:cNvPicPr>
              <a:picLocks noChangeAspect="1"/>
            </p:cNvPicPr>
            <p:nvPr/>
          </p:nvPicPr>
          <p:blipFill>
            <a:blip r:embed="rId20" cstate="print">
              <a:duotone>
                <a:prstClr val="black"/>
                <a:srgbClr val="44546A">
                  <a:tint val="45000"/>
                  <a:satMod val="400000"/>
                </a:srgbClr>
              </a:duotone>
              <a:extLst>
                <a:ext uri="{28A0092B-C50C-407E-A947-70E740481C1C}">
                  <a14:useLocalDpi xmlns:a14="http://schemas.microsoft.com/office/drawing/2010/main" val="0"/>
                </a:ext>
              </a:extLst>
            </a:blip>
            <a:stretch>
              <a:fillRect/>
            </a:stretch>
          </p:blipFill>
          <p:spPr>
            <a:xfrm>
              <a:off x="8023430" y="1338573"/>
              <a:ext cx="317019" cy="286537"/>
            </a:xfrm>
            <a:prstGeom prst="rect">
              <a:avLst/>
            </a:prstGeom>
          </p:spPr>
        </p:pic>
        <p:pic>
          <p:nvPicPr>
            <p:cNvPr id="1280" name="Picture 1279"/>
            <p:cNvPicPr>
              <a:picLocks noChangeAspect="1"/>
            </p:cNvPicPr>
            <p:nvPr/>
          </p:nvPicPr>
          <p:blipFill>
            <a:blip r:embed="rId18" cstate="print">
              <a:duotone>
                <a:srgbClr val="AEC844">
                  <a:shade val="45000"/>
                  <a:satMod val="135000"/>
                </a:srgbClr>
                <a:prstClr val="white"/>
              </a:duotone>
              <a:extLst>
                <a:ext uri="{BEBA8EAE-BF5A-486C-A8C5-ECC9F3942E4B}">
                  <a14:imgProps xmlns:a14="http://schemas.microsoft.com/office/drawing/2010/main">
                    <a14:imgLayer r:embed="rId19">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9631902" y="896973"/>
              <a:ext cx="680416" cy="762066"/>
            </a:xfrm>
            <a:prstGeom prst="rect">
              <a:avLst/>
            </a:prstGeom>
          </p:spPr>
        </p:pic>
        <p:pic>
          <p:nvPicPr>
            <p:cNvPr id="1281" name="Picture 1280"/>
            <p:cNvPicPr>
              <a:picLocks noChangeAspect="1"/>
            </p:cNvPicPr>
            <p:nvPr/>
          </p:nvPicPr>
          <p:blipFill>
            <a:blip r:embed="rId21" cstate="print">
              <a:duotone>
                <a:srgbClr val="E7E6E6">
                  <a:shade val="45000"/>
                  <a:satMod val="135000"/>
                </a:srgbClr>
                <a:prstClr val="white"/>
              </a:duotone>
              <a:extLst>
                <a:ext uri="{28A0092B-C50C-407E-A947-70E740481C1C}">
                  <a14:useLocalDpi xmlns:a14="http://schemas.microsoft.com/office/drawing/2010/main" val="0"/>
                </a:ext>
              </a:extLst>
            </a:blip>
            <a:stretch>
              <a:fillRect/>
            </a:stretch>
          </p:blipFill>
          <p:spPr>
            <a:xfrm>
              <a:off x="5066749" y="822546"/>
              <a:ext cx="292633" cy="292633"/>
            </a:xfrm>
            <a:prstGeom prst="rect">
              <a:avLst/>
            </a:prstGeom>
          </p:spPr>
        </p:pic>
        <p:pic>
          <p:nvPicPr>
            <p:cNvPr id="1282" name="Picture 1281"/>
            <p:cNvPicPr>
              <a:picLocks noChangeAspect="1"/>
            </p:cNvPicPr>
            <p:nvPr/>
          </p:nvPicPr>
          <p:blipFill>
            <a:blip r:embed="rId22" cstate="print">
              <a:duotone>
                <a:srgbClr val="0770A2">
                  <a:shade val="45000"/>
                  <a:satMod val="135000"/>
                </a:srgbClr>
                <a:prstClr val="white"/>
              </a:duotone>
              <a:extLst>
                <a:ext uri="{BEBA8EAE-BF5A-486C-A8C5-ECC9F3942E4B}">
                  <a14:imgProps xmlns:a14="http://schemas.microsoft.com/office/drawing/2010/main">
                    <a14:imgLayer r:embed="rId23">
                      <a14:imgEffect>
                        <a14:brightnessContrast bright="-34000" contrast="88000"/>
                      </a14:imgEffect>
                    </a14:imgLayer>
                  </a14:imgProps>
                </a:ext>
                <a:ext uri="{28A0092B-C50C-407E-A947-70E740481C1C}">
                  <a14:useLocalDpi xmlns:a14="http://schemas.microsoft.com/office/drawing/2010/main" val="0"/>
                </a:ext>
              </a:extLst>
            </a:blip>
            <a:stretch>
              <a:fillRect/>
            </a:stretch>
          </p:blipFill>
          <p:spPr>
            <a:xfrm>
              <a:off x="7465388" y="4870819"/>
              <a:ext cx="739273" cy="856868"/>
            </a:xfrm>
            <a:prstGeom prst="rect">
              <a:avLst/>
            </a:prstGeom>
          </p:spPr>
        </p:pic>
        <p:pic>
          <p:nvPicPr>
            <p:cNvPr id="1283" name="Picture 128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595631" y="3691558"/>
              <a:ext cx="624761" cy="661367"/>
            </a:xfrm>
            <a:prstGeom prst="rect">
              <a:avLst/>
            </a:prstGeom>
          </p:spPr>
        </p:pic>
      </p:grpSp>
      <p:sp>
        <p:nvSpPr>
          <p:cNvPr id="59" name="矩形: 圆角 20">
            <a:extLst>
              <a:ext uri="{FF2B5EF4-FFF2-40B4-BE49-F238E27FC236}">
                <a16:creationId xmlns:a16="http://schemas.microsoft.com/office/drawing/2014/main" id="{02C66BE2-4DA2-411E-B5A8-C1D8F5FBE91E}"/>
              </a:ext>
            </a:extLst>
          </p:cNvPr>
          <p:cNvSpPr/>
          <p:nvPr/>
        </p:nvSpPr>
        <p:spPr>
          <a:xfrm>
            <a:off x="2418634" y="7640063"/>
            <a:ext cx="6564817" cy="1584251"/>
          </a:xfrm>
          <a:prstGeom prst="roundRect">
            <a:avLst>
              <a:gd name="adj" fmla="val 23378"/>
            </a:avLst>
          </a:prstGeom>
          <a:solidFill>
            <a:sysClr val="window" lastClr="FFFFFF"/>
          </a:solidFill>
          <a:ln w="38100" cap="flat" cmpd="sng" algn="ctr">
            <a:solidFill>
              <a:srgbClr val="F6BD2A"/>
            </a:solidFill>
            <a:prstDash val="solid"/>
            <a:miter lim="800000"/>
          </a:ln>
          <a:effectLst/>
        </p:spPr>
        <p:txBody>
          <a:bodyPr rtlCol="0" anchor="ctr"/>
          <a:lstStyle/>
          <a:p>
            <a:pPr algn="ctr" defTabSz="914400">
              <a:defRPr/>
            </a:pPr>
            <a:endParaRPr lang="zh-CN" altLang="en-US" sz="1600" kern="0">
              <a:solidFill>
                <a:prstClr val="white"/>
              </a:solidFill>
              <a:latin typeface="Arial" panose="020B0604020202020204" pitchFamily="34" charset="0"/>
              <a:ea typeface="等线" charset="-122"/>
              <a:cs typeface="Arial" panose="020B0604020202020204" pitchFamily="34" charset="0"/>
            </a:endParaRPr>
          </a:p>
        </p:txBody>
      </p:sp>
      <p:sp>
        <p:nvSpPr>
          <p:cNvPr id="60" name="TextBox 59"/>
          <p:cNvSpPr txBox="1"/>
          <p:nvPr/>
        </p:nvSpPr>
        <p:spPr>
          <a:xfrm>
            <a:off x="2586991" y="6921342"/>
            <a:ext cx="6334209" cy="3170099"/>
          </a:xfrm>
          <a:prstGeom prst="rect">
            <a:avLst/>
          </a:prstGeom>
          <a:noFill/>
        </p:spPr>
        <p:txBody>
          <a:bodyPr wrap="square" rtlCol="0">
            <a:spAutoFit/>
          </a:bodyPr>
          <a:lstStyle/>
          <a:p>
            <a:pPr algn="ctr" rtl="1"/>
            <a:endParaRPr lang="ar-SA" sz="2000" dirty="0">
              <a:solidFill>
                <a:srgbClr val="000000"/>
              </a:solidFill>
            </a:endParaRPr>
          </a:p>
          <a:p>
            <a:pPr algn="ctr" rtl="1"/>
            <a:endParaRPr lang="ar-SA" sz="2000" dirty="0">
              <a:solidFill>
                <a:srgbClr val="000000"/>
              </a:solidFill>
            </a:endParaRPr>
          </a:p>
          <a:p>
            <a:pPr algn="ctr" rtl="1"/>
            <a:endParaRPr lang="ar-SA" sz="2000" dirty="0">
              <a:solidFill>
                <a:srgbClr val="000000"/>
              </a:solidFill>
            </a:endParaRPr>
          </a:p>
          <a:p>
            <a:pPr algn="ctr" rtl="1"/>
            <a:r>
              <a:rPr lang="ar-SA" sz="2400" dirty="0">
                <a:solidFill>
                  <a:srgbClr val="000000"/>
                </a:solidFill>
                <a:latin typeface="KufiStandardGK" charset="-78"/>
                <a:ea typeface="KufiStandardGK" charset="-78"/>
                <a:cs typeface="KufiStandardGK" charset="-78"/>
              </a:rPr>
              <a:t>“الأسباب الخمسة للنجاح : التركيز، التميز، التنظيم، التطوير، والتصميم!” </a:t>
            </a:r>
            <a:br>
              <a:rPr lang="ar-SA" sz="2400" dirty="0">
                <a:solidFill>
                  <a:srgbClr val="000000"/>
                </a:solidFill>
                <a:latin typeface="KufiStandardGK" charset="-78"/>
                <a:ea typeface="KufiStandardGK" charset="-78"/>
                <a:cs typeface="KufiStandardGK" charset="-78"/>
              </a:rPr>
            </a:br>
            <a:r>
              <a:rPr lang="ar-SA" sz="2400" dirty="0">
                <a:solidFill>
                  <a:srgbClr val="000000"/>
                </a:solidFill>
                <a:latin typeface="KufiStandardGK" charset="-78"/>
                <a:ea typeface="KufiStandardGK" charset="-78"/>
                <a:cs typeface="KufiStandardGK" charset="-78"/>
              </a:rPr>
              <a:t> واين </a:t>
            </a:r>
            <a:r>
              <a:rPr lang="ar-SA" sz="2400" dirty="0" err="1">
                <a:solidFill>
                  <a:srgbClr val="000000"/>
                </a:solidFill>
                <a:latin typeface="KufiStandardGK" charset="-78"/>
                <a:ea typeface="KufiStandardGK" charset="-78"/>
                <a:cs typeface="KufiStandardGK" charset="-78"/>
              </a:rPr>
              <a:t>داير</a:t>
            </a:r>
            <a:endParaRPr lang="ar-SA" sz="2400" dirty="0">
              <a:solidFill>
                <a:srgbClr val="000000"/>
              </a:solidFill>
              <a:latin typeface="KufiStandardGK" charset="-78"/>
              <a:ea typeface="KufiStandardGK" charset="-78"/>
              <a:cs typeface="KufiStandardGK" charset="-78"/>
            </a:endParaRPr>
          </a:p>
          <a:p>
            <a:pPr algn="ctr" rtl="1"/>
            <a:br>
              <a:rPr lang="ar-SA" sz="2400" dirty="0">
                <a:solidFill>
                  <a:srgbClr val="000000"/>
                </a:solidFill>
                <a:latin typeface="KufiStandardGK" charset="-78"/>
                <a:ea typeface="KufiStandardGK" charset="-78"/>
                <a:cs typeface="KufiStandardGK" charset="-78"/>
              </a:rPr>
            </a:br>
            <a:endParaRPr lang="ar-SA" sz="2400" dirty="0">
              <a:solidFill>
                <a:srgbClr val="000000"/>
              </a:solidFill>
              <a:latin typeface="KufiStandardGK" charset="-78"/>
              <a:ea typeface="KufiStandardGK" charset="-78"/>
              <a:cs typeface="KufiStandardGK" charset="-78"/>
            </a:endParaRPr>
          </a:p>
          <a:p>
            <a:pPr algn="ctr" rtl="1"/>
            <a:endParaRPr lang="ar-SA" sz="2000" dirty="0">
              <a:solidFill>
                <a:srgbClr val="000000"/>
              </a:solidFill>
            </a:endParaRPr>
          </a:p>
        </p:txBody>
      </p:sp>
    </p:spTree>
    <p:extLst>
      <p:ext uri="{BB962C8B-B14F-4D97-AF65-F5344CB8AC3E}">
        <p14:creationId xmlns:p14="http://schemas.microsoft.com/office/powerpoint/2010/main" val="140461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1000"/>
                                        <p:tgtEl>
                                          <p:spTgt spid="39"/>
                                        </p:tgtEl>
                                      </p:cBhvr>
                                    </p:animEffect>
                                  </p:childTnLst>
                                </p:cTn>
                              </p:par>
                              <p:par>
                                <p:cTn id="8" presetID="22" presetClass="entr" presetSubtype="1" fill="hold" nodeType="withEffect">
                                  <p:stCondLst>
                                    <p:cond delay="75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bd11a219-7560-4c46-8a9e-0cd174c9a2b1"/>
  <p:tag name="ARTICULATE_SLIDE_COUNT" val="7"/>
  <p:tag name="ARTICULATE_REFERENCE_COUNT" val="0"/>
  <p:tag name="ARTICULATE_PLAYER_GLOSSARY_XML" val="&lt;?xml version=&quot;1.0&quot; encoding=&quot;utf-16&quot;?&gt;&lt;glossary xmlns:xsi=&quot;http://www.w3.org/2001/XMLSchema-instance&quot; xmlns:xsd=&quot;http://www.w3.org/2001/XMLSchema&quot;&gt;&lt;terms /&gt;&lt;/glossary&gt;"/>
  <p:tag name="ARTICULATE_PROJECT_OPEN" val="1"/>
  <p:tag name="TAG_BACKING_FORM_KEY" val="1641726-c:\users\tkuhl_000\desktop\free\zoomdesk\ppt-interactivedesk.pptx"/>
  <p:tag name="ARTICULATE_PRESENTER_VERSION" val="7"/>
  <p:tag name="ARTICULATE_USED_PAGE_ORIENTATION" val="1"/>
  <p:tag name="ARTICULATE_USED_PAGE_SIZE" val="7"/>
</p:tagLst>
</file>

<file path=ppt/theme/theme1.xml><?xml version="1.0" encoding="utf-8"?>
<a:theme xmlns:a="http://schemas.openxmlformats.org/drawingml/2006/main" name="1_Navigate_Timeline">
  <a:themeElements>
    <a:clrScheme name="Your Wall Display">
      <a:dk1>
        <a:srgbClr val="000000"/>
      </a:dk1>
      <a:lt1>
        <a:srgbClr val="FFFFFF"/>
      </a:lt1>
      <a:dk2>
        <a:srgbClr val="E2380A"/>
      </a:dk2>
      <a:lt2>
        <a:srgbClr val="F0F3FB"/>
      </a:lt2>
      <a:accent1>
        <a:srgbClr val="FFA602"/>
      </a:accent1>
      <a:accent2>
        <a:srgbClr val="3B007E"/>
      </a:accent2>
      <a:accent3>
        <a:srgbClr val="01A4CD"/>
      </a:accent3>
      <a:accent4>
        <a:srgbClr val="01CFE6"/>
      </a:accent4>
      <a:accent5>
        <a:srgbClr val="B7D9E1"/>
      </a:accent5>
      <a:accent6>
        <a:srgbClr val="000000"/>
      </a:accent6>
      <a:hlink>
        <a:srgbClr val="000000"/>
      </a:hlink>
      <a:folHlink>
        <a:srgbClr val="5A6483"/>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Navigate_Timeline">
  <a:themeElements>
    <a:clrScheme name="Your Wall Display">
      <a:dk1>
        <a:srgbClr val="000000"/>
      </a:dk1>
      <a:lt1>
        <a:srgbClr val="FFFFFF"/>
      </a:lt1>
      <a:dk2>
        <a:srgbClr val="E2380A"/>
      </a:dk2>
      <a:lt2>
        <a:srgbClr val="F0F3FB"/>
      </a:lt2>
      <a:accent1>
        <a:srgbClr val="FFA602"/>
      </a:accent1>
      <a:accent2>
        <a:srgbClr val="3B007E"/>
      </a:accent2>
      <a:accent3>
        <a:srgbClr val="01A4CD"/>
      </a:accent3>
      <a:accent4>
        <a:srgbClr val="01CFE6"/>
      </a:accent4>
      <a:accent5>
        <a:srgbClr val="B7D9E1"/>
      </a:accent5>
      <a:accent6>
        <a:srgbClr val="000000"/>
      </a:accent6>
      <a:hlink>
        <a:srgbClr val="000000"/>
      </a:hlink>
      <a:folHlink>
        <a:srgbClr val="5A6483"/>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avigate_Timeline">
  <a:themeElements>
    <a:clrScheme name="Your Wall Display">
      <a:dk1>
        <a:srgbClr val="000000"/>
      </a:dk1>
      <a:lt1>
        <a:srgbClr val="FFFFFF"/>
      </a:lt1>
      <a:dk2>
        <a:srgbClr val="E2380A"/>
      </a:dk2>
      <a:lt2>
        <a:srgbClr val="F0F3FB"/>
      </a:lt2>
      <a:accent1>
        <a:srgbClr val="FFA602"/>
      </a:accent1>
      <a:accent2>
        <a:srgbClr val="3B007E"/>
      </a:accent2>
      <a:accent3>
        <a:srgbClr val="01A4CD"/>
      </a:accent3>
      <a:accent4>
        <a:srgbClr val="01CFE6"/>
      </a:accent4>
      <a:accent5>
        <a:srgbClr val="B7D9E1"/>
      </a:accent5>
      <a:accent6>
        <a:srgbClr val="000000"/>
      </a:accent6>
      <a:hlink>
        <a:srgbClr val="000000"/>
      </a:hlink>
      <a:folHlink>
        <a:srgbClr val="5A6483"/>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73058</TotalTime>
  <Words>1635</Words>
  <Application>Microsoft Office PowerPoint</Application>
  <PresentationFormat>A3 Paper (297x420 mm)</PresentationFormat>
  <Paragraphs>362</Paragraphs>
  <Slides>20</Slides>
  <Notes>15</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20</vt:i4>
      </vt:variant>
    </vt:vector>
  </HeadingPairs>
  <TitlesOfParts>
    <vt:vector size="36" baseType="lpstr">
      <vt:lpstr>等线</vt:lpstr>
      <vt:lpstr>宋体</vt:lpstr>
      <vt:lpstr>Apple Chancery</vt:lpstr>
      <vt:lpstr>Arial</vt:lpstr>
      <vt:lpstr>Calibri</vt:lpstr>
      <vt:lpstr>Calibri Light</vt:lpstr>
      <vt:lpstr>Comic Sans MS</vt:lpstr>
      <vt:lpstr>Eurostile</vt:lpstr>
      <vt:lpstr>Franklin Gothic Book</vt:lpstr>
      <vt:lpstr>Franklin Gothic Heavy</vt:lpstr>
      <vt:lpstr>KufiStandardGK</vt:lpstr>
      <vt:lpstr>Lato Light</vt:lpstr>
      <vt:lpstr>Wingdings</vt:lpstr>
      <vt:lpstr>1_Navigate_Timeline</vt:lpstr>
      <vt:lpstr>2_Navigate_Timeline</vt:lpstr>
      <vt:lpstr>Navigate_Timeline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Kuhlmann</dc:creator>
  <cp:lastModifiedBy>Rufaidah Bagedo</cp:lastModifiedBy>
  <cp:revision>202</cp:revision>
  <dcterms:created xsi:type="dcterms:W3CDTF">2015-07-30T22:28:46Z</dcterms:created>
  <dcterms:modified xsi:type="dcterms:W3CDTF">2018-11-11T06:56:15Z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ProjectVersion">
    <vt:lpwstr>7</vt:lpwstr>
  </property>
  <property fmtid="{D5CDD505-2E9C-101B-9397-08002B2CF9AE}" pid="4" name="ArticulateUseProject">
    <vt:lpwstr>1</vt:lpwstr>
  </property>
  <property fmtid="{D5CDD505-2E9C-101B-9397-08002B2CF9AE}" pid="5" name="ArticulateGUID">
    <vt:lpwstr>74C8A529-F7D6-417D-A9A4-DFB59AC18806</vt:lpwstr>
  </property>
  <property fmtid="{D5CDD505-2E9C-101B-9397-08002B2CF9AE}" pid="6" name="ArticulateProjectFull">
    <vt:lpwstr>C:\Users\tkuhl_000\Desktop\Free\ZoomDesk\PPT-InteractiveDesk.ppta</vt:lpwstr>
  </property>
</Properties>
</file>